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8" r:id="rId3"/>
    <p:sldId id="260" r:id="rId4"/>
    <p:sldId id="261" r:id="rId5"/>
    <p:sldId id="272" r:id="rId6"/>
    <p:sldId id="273" r:id="rId7"/>
    <p:sldId id="270" r:id="rId8"/>
    <p:sldId id="257" r:id="rId9"/>
    <p:sldId id="259" r:id="rId10"/>
    <p:sldId id="262" r:id="rId11"/>
    <p:sldId id="263" r:id="rId12"/>
    <p:sldId id="267" r:id="rId13"/>
    <p:sldId id="274" r:id="rId14"/>
    <p:sldId id="264" r:id="rId15"/>
    <p:sldId id="265" r:id="rId16"/>
    <p:sldId id="266" r:id="rId17"/>
    <p:sldId id="269" r:id="rId18"/>
    <p:sldId id="275" r:id="rId19"/>
    <p:sldId id="271" r:id="rId20"/>
    <p:sldId id="25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721"/>
  </p:normalViewPr>
  <p:slideViewPr>
    <p:cSldViewPr snapToGrid="0" snapToObjects="1">
      <p:cViewPr varScale="1">
        <p:scale>
          <a:sx n="84" d="100"/>
          <a:sy n="84" d="100"/>
        </p:scale>
        <p:origin x="200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1935E-E9A6-9F4F-8B76-701CA7BBAA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7E3D84-1EC3-CA4B-832D-944668EE3E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6DAAF2-125C-2A4F-AFC9-810B3FB06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FB359-2D84-D04C-B972-74DF4BF79301}" type="datetimeFigureOut"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9ED731-B334-6B4A-9BD1-C8E68A659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217CA-1E3E-AE44-9EF6-1D40A2E1A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A401B-E7EA-CD43-93AF-2918CFBEBBF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7546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6D60A-B128-B544-BBE9-51287325C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193AAB-2377-4045-8887-59D8D79BB7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E3FB14-301F-FF42-8E7A-13861A9E3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FB359-2D84-D04C-B972-74DF4BF79301}" type="datetimeFigureOut"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62D03F-CF0C-8840-85AF-BCDA05BD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693B4A-5410-0C4C-961B-1981D365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A401B-E7EA-CD43-93AF-2918CFBEBBF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624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43A5A7-564D-3242-9EAD-7BB414A5B0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0361DF-EB6B-8D47-8723-EDA72F147C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8D5001-699E-E04C-BC9A-3E6E97472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FB359-2D84-D04C-B972-74DF4BF79301}" type="datetimeFigureOut"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9E428-8063-024A-9EDA-423E24469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0781D6-BBCF-6346-87EF-22A7998BD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A401B-E7EA-CD43-93AF-2918CFBEBBF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446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0470D-8822-964F-99D4-92A0BA03F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6FB0C-55B6-F54E-AA9B-DCCB4A4FB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D3DBB-5CEC-544D-A2BA-9257904DE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FB359-2D84-D04C-B972-74DF4BF79301}" type="datetimeFigureOut"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EF4C1A-5F7B-EC4D-9F93-83795B709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F6842-C973-D84A-91C3-8BEA28938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A401B-E7EA-CD43-93AF-2918CFBEBBF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29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17D6A-C679-3A41-887A-A37A8E827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CCF731-295D-724A-B46A-F75C1F88EE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DE62C4-7C87-6A4F-A442-D38DB934F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FB359-2D84-D04C-B972-74DF4BF79301}" type="datetimeFigureOut"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1B827-EA46-F34F-9F6C-6864A987B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CFF43D-1A2E-5844-BAE8-E3C71C1FC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A401B-E7EA-CD43-93AF-2918CFBEBBF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1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6CA79-FE82-FA40-AF26-81BB6ECFC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38FFB-23FD-4B46-94CF-A1120AA75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93E0AF-45C3-B646-BBD3-50B95BB5A6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751C57-BF4F-314A-B7F5-7B8B58AA0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FB359-2D84-D04C-B972-74DF4BF79301}" type="datetimeFigureOut">
              <a:t>7/15/20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392AFD-9172-4D4B-838B-740DC2F6C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43BBBF-AE43-FE43-88D1-8E4C49D12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A401B-E7EA-CD43-93AF-2918CFBEBBF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960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321E9-464A-7245-9CCF-75E8F68D9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8BF514-E4F6-334F-9CA8-91F70AF30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06716A-D1E2-1946-ADF5-9F2850B89C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E54375-9C60-3642-846D-BACC867E0D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D4CD5B-3BFE-CA4E-A51E-CF83940A17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36FB60-4149-6D46-8B32-499F77F41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FB359-2D84-D04C-B972-74DF4BF79301}" type="datetimeFigureOut">
              <a:t>7/15/20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F82141-8BA2-6648-8D57-867A4D11C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087443-3309-8640-AA4A-7457757FD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A401B-E7EA-CD43-93AF-2918CFBEBBF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6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81892-7D4A-8B40-B17A-9B9EDDE86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209E7B-654B-F64C-94BA-769C3974D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FB359-2D84-D04C-B972-74DF4BF79301}" type="datetimeFigureOut">
              <a:t>7/15/20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B025D7-6BD1-0744-BC92-53C2126C2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A88852-4C9E-CB44-80F9-4546E04F1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A401B-E7EA-CD43-93AF-2918CFBEBBF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62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0A3445-CAED-0949-B2B4-8CEB24903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FB359-2D84-D04C-B972-74DF4BF79301}" type="datetimeFigureOut">
              <a:t>7/15/20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9AA100-D8C7-EA43-AA05-A5CC38730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182C30-3BD1-1240-913E-480CE7582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A401B-E7EA-CD43-93AF-2918CFBEBBF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960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557E7-273D-2C44-B7A3-22BEAFF0D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42093-9B54-E347-99B2-E067015B2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9D1FE1-F0BB-0E4A-B4DF-B997077D7C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7D4A7D-95AA-AE47-8993-2D65AA497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FB359-2D84-D04C-B972-74DF4BF79301}" type="datetimeFigureOut">
              <a:t>7/15/20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E08B3B-DEE2-C244-B5BF-4760235E1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E4B807-2B14-C041-8111-5AF086284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A401B-E7EA-CD43-93AF-2918CFBEBBF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645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14577-04BD-1540-86BC-3E43A36AD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03B76F-C300-D147-B8D4-974FA596EA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DD8C29-8546-DB4C-8713-BDCA001780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CA8600-13CC-AE4F-82FE-CEDD5A2D2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FB359-2D84-D04C-B972-74DF4BF79301}" type="datetimeFigureOut">
              <a:t>7/15/20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0232EC-A89A-5A48-8EEF-0066A5AC8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D2CAF2-04B3-AE4E-A92B-32DEBE735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A401B-E7EA-CD43-93AF-2918CFBEBBF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742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927D4F-CBF2-5D42-AB65-10332B7C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8B0567-ECC8-7944-B716-AAD93F4DAB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AFCA77-335E-3D46-85ED-B0EBC216B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FFB359-2D84-D04C-B972-74DF4BF79301}" type="datetimeFigureOut"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3F9FC-397D-D145-84C7-4ED6632D97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385BFB-6164-2F46-9B61-D2316CD8BB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3A401B-E7EA-CD43-93AF-2918CFBEBBF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519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BD3F6-0448-F845-853D-CF858F5E7B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Verifying concurrent tree data structures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5BB52F-5B81-6B45-8488-79FE2C9B31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Travis Hance</a:t>
            </a:r>
          </a:p>
          <a:p>
            <a:endParaRPr lang="en-US"/>
          </a:p>
          <a:p>
            <a:r>
              <a:rPr lang="en-US"/>
              <a:t>Andrea Lattuada, Jialin Li, Chris Hawblitzel,</a:t>
            </a:r>
          </a:p>
          <a:p>
            <a:r>
              <a:rPr lang="en-US"/>
              <a:t>Jon Howell, Rob Johnson, Bryan Parno</a:t>
            </a:r>
          </a:p>
        </p:txBody>
      </p:sp>
    </p:spTree>
    <p:extLst>
      <p:ext uri="{BB962C8B-B14F-4D97-AF65-F5344CB8AC3E}">
        <p14:creationId xmlns:p14="http://schemas.microsoft.com/office/powerpoint/2010/main" val="26281305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AAA780C7-7340-0A4C-BB09-44BC0F8B73E7}"/>
              </a:ext>
            </a:extLst>
          </p:cNvPr>
          <p:cNvSpPr/>
          <p:nvPr/>
        </p:nvSpPr>
        <p:spPr>
          <a:xfrm>
            <a:off x="4247908" y="1967333"/>
            <a:ext cx="1388962" cy="154948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6A8C4ABE-34C1-0B4F-8E92-94085EDE01AA}"/>
              </a:ext>
            </a:extLst>
          </p:cNvPr>
          <p:cNvSpPr/>
          <p:nvPr/>
        </p:nvSpPr>
        <p:spPr>
          <a:xfrm>
            <a:off x="4259483" y="3563063"/>
            <a:ext cx="1388962" cy="97992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47277991-EFD4-3D4A-88EF-B0A50102E1C5}"/>
              </a:ext>
            </a:extLst>
          </p:cNvPr>
          <p:cNvSpPr/>
          <p:nvPr/>
        </p:nvSpPr>
        <p:spPr>
          <a:xfrm>
            <a:off x="4271057" y="4619827"/>
            <a:ext cx="1388962" cy="15125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CB7C959B-16CF-BE44-B66E-F643509A171B}"/>
              </a:ext>
            </a:extLst>
          </p:cNvPr>
          <p:cNvSpPr/>
          <p:nvPr/>
        </p:nvSpPr>
        <p:spPr>
          <a:xfrm>
            <a:off x="6407551" y="1967333"/>
            <a:ext cx="1388962" cy="154948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F9BF574E-2CED-B248-8A45-DB233A3BCE97}"/>
              </a:ext>
            </a:extLst>
          </p:cNvPr>
          <p:cNvSpPr/>
          <p:nvPr/>
        </p:nvSpPr>
        <p:spPr>
          <a:xfrm>
            <a:off x="6419126" y="3563063"/>
            <a:ext cx="1388962" cy="97992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FEE8679E-826D-8B4C-959B-AA05919AD31A}"/>
              </a:ext>
            </a:extLst>
          </p:cNvPr>
          <p:cNvSpPr/>
          <p:nvPr/>
        </p:nvSpPr>
        <p:spPr>
          <a:xfrm>
            <a:off x="6430700" y="4619827"/>
            <a:ext cx="1388962" cy="1512572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3A6A2D-8EAC-2746-ADEB-FBFEB6E5C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B1DF675-C747-4647-AC57-9BFF343F09C8}"/>
              </a:ext>
            </a:extLst>
          </p:cNvPr>
          <p:cNvSpPr/>
          <p:nvPr/>
        </p:nvSpPr>
        <p:spPr>
          <a:xfrm>
            <a:off x="1203766" y="1992774"/>
            <a:ext cx="1884743" cy="5999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F29EC9-682E-4F42-98B7-3F64697B4E9A}"/>
              </a:ext>
            </a:extLst>
          </p:cNvPr>
          <p:cNvSpPr/>
          <p:nvPr/>
        </p:nvSpPr>
        <p:spPr>
          <a:xfrm>
            <a:off x="1203766" y="2952686"/>
            <a:ext cx="1884743" cy="5999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875C957-9E89-904C-8C7F-250C991836C2}"/>
              </a:ext>
            </a:extLst>
          </p:cNvPr>
          <p:cNvSpPr/>
          <p:nvPr/>
        </p:nvSpPr>
        <p:spPr>
          <a:xfrm>
            <a:off x="1203766" y="3912598"/>
            <a:ext cx="1884743" cy="5999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343C211-7E91-B54F-A8E6-0D7B6DC2DD16}"/>
              </a:ext>
            </a:extLst>
          </p:cNvPr>
          <p:cNvSpPr/>
          <p:nvPr/>
        </p:nvSpPr>
        <p:spPr>
          <a:xfrm>
            <a:off x="1203766" y="4872510"/>
            <a:ext cx="1884743" cy="5999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0AABBF-80DF-0648-89CA-CAC77FD8D6E4}"/>
              </a:ext>
            </a:extLst>
          </p:cNvPr>
          <p:cNvSpPr/>
          <p:nvPr/>
        </p:nvSpPr>
        <p:spPr>
          <a:xfrm>
            <a:off x="1203766" y="5832422"/>
            <a:ext cx="1884743" cy="5999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6F29BC4-BBB7-B048-95E8-E2C17EE61CC5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2146137" y="2592728"/>
            <a:ext cx="1" cy="359958"/>
          </a:xfrm>
          <a:prstGeom prst="straightConnector1">
            <a:avLst/>
          </a:prstGeom>
          <a:ln w="4762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25713B2-55F5-084E-9818-981E783A9204}"/>
              </a:ext>
            </a:extLst>
          </p:cNvPr>
          <p:cNvCxnSpPr>
            <a:cxnSpLocks/>
          </p:cNvCxnSpPr>
          <p:nvPr/>
        </p:nvCxnSpPr>
        <p:spPr>
          <a:xfrm>
            <a:off x="2146137" y="3565359"/>
            <a:ext cx="1" cy="359958"/>
          </a:xfrm>
          <a:prstGeom prst="straightConnector1">
            <a:avLst/>
          </a:prstGeom>
          <a:ln w="4762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62675C8-385B-694B-85DE-46DC2C9BBFA4}"/>
              </a:ext>
            </a:extLst>
          </p:cNvPr>
          <p:cNvCxnSpPr>
            <a:cxnSpLocks/>
          </p:cNvCxnSpPr>
          <p:nvPr/>
        </p:nvCxnSpPr>
        <p:spPr>
          <a:xfrm>
            <a:off x="2146137" y="4512552"/>
            <a:ext cx="1" cy="359958"/>
          </a:xfrm>
          <a:prstGeom prst="straightConnector1">
            <a:avLst/>
          </a:prstGeom>
          <a:ln w="4762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D44811C-E845-E844-9F55-150594231719}"/>
              </a:ext>
            </a:extLst>
          </p:cNvPr>
          <p:cNvCxnSpPr>
            <a:cxnSpLocks/>
          </p:cNvCxnSpPr>
          <p:nvPr/>
        </p:nvCxnSpPr>
        <p:spPr>
          <a:xfrm>
            <a:off x="2146136" y="5494470"/>
            <a:ext cx="1" cy="359958"/>
          </a:xfrm>
          <a:prstGeom prst="straightConnector1">
            <a:avLst/>
          </a:prstGeom>
          <a:ln w="4762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00CF8F1-E8B1-1643-B6A4-C9848DC0ED71}"/>
              </a:ext>
            </a:extLst>
          </p:cNvPr>
          <p:cNvSpPr txBox="1"/>
          <p:nvPr/>
        </p:nvSpPr>
        <p:spPr>
          <a:xfrm>
            <a:off x="1960942" y="2059932"/>
            <a:ext cx="439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A67E37-4E64-A243-B0FE-994C6981AE6B}"/>
              </a:ext>
            </a:extLst>
          </p:cNvPr>
          <p:cNvSpPr txBox="1"/>
          <p:nvPr/>
        </p:nvSpPr>
        <p:spPr>
          <a:xfrm>
            <a:off x="1960942" y="2993287"/>
            <a:ext cx="439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C50755-77EA-2342-B0B5-8FAEEFB13FE4}"/>
              </a:ext>
            </a:extLst>
          </p:cNvPr>
          <p:cNvSpPr txBox="1"/>
          <p:nvPr/>
        </p:nvSpPr>
        <p:spPr>
          <a:xfrm>
            <a:off x="1960942" y="3983458"/>
            <a:ext cx="439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04A3F17-6D78-6C45-A6D4-83FF89775A78}"/>
              </a:ext>
            </a:extLst>
          </p:cNvPr>
          <p:cNvSpPr txBox="1"/>
          <p:nvPr/>
        </p:nvSpPr>
        <p:spPr>
          <a:xfrm>
            <a:off x="1960942" y="4916522"/>
            <a:ext cx="439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D6F1BC-EEE3-B741-ACFE-A3C1826CA001}"/>
              </a:ext>
            </a:extLst>
          </p:cNvPr>
          <p:cNvSpPr txBox="1"/>
          <p:nvPr/>
        </p:nvSpPr>
        <p:spPr>
          <a:xfrm>
            <a:off x="1960942" y="5912569"/>
            <a:ext cx="439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5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2D737C28-92BE-0E4A-9DD9-568E349F95A5}"/>
              </a:ext>
            </a:extLst>
          </p:cNvPr>
          <p:cNvSpPr/>
          <p:nvPr/>
        </p:nvSpPr>
        <p:spPr>
          <a:xfrm>
            <a:off x="4236334" y="1967333"/>
            <a:ext cx="1388962" cy="4616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3413975-64F1-FF4C-9185-4FB1ED66B9FA}"/>
              </a:ext>
            </a:extLst>
          </p:cNvPr>
          <p:cNvSpPr txBox="1"/>
          <p:nvPr/>
        </p:nvSpPr>
        <p:spPr>
          <a:xfrm>
            <a:off x="4143737" y="2013499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Acquire 1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7640ED7-284F-C241-BBDE-C45C0133CEE0}"/>
              </a:ext>
            </a:extLst>
          </p:cNvPr>
          <p:cNvSpPr/>
          <p:nvPr/>
        </p:nvSpPr>
        <p:spPr>
          <a:xfrm>
            <a:off x="4259483" y="2512062"/>
            <a:ext cx="1388962" cy="4616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D891D75-4204-9F48-99FC-76383AC50392}"/>
              </a:ext>
            </a:extLst>
          </p:cNvPr>
          <p:cNvSpPr txBox="1"/>
          <p:nvPr/>
        </p:nvSpPr>
        <p:spPr>
          <a:xfrm>
            <a:off x="4166886" y="2558228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Acquire 2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4FE0C025-CA97-A448-9455-37DEC13E8094}"/>
              </a:ext>
            </a:extLst>
          </p:cNvPr>
          <p:cNvSpPr/>
          <p:nvPr/>
        </p:nvSpPr>
        <p:spPr>
          <a:xfrm>
            <a:off x="4271057" y="3044856"/>
            <a:ext cx="1388962" cy="4616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E8C11A5-DC8F-404E-BCF6-3DD104EAA835}"/>
              </a:ext>
            </a:extLst>
          </p:cNvPr>
          <p:cNvSpPr txBox="1"/>
          <p:nvPr/>
        </p:nvSpPr>
        <p:spPr>
          <a:xfrm>
            <a:off x="4178460" y="3091022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Release 1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3A66086E-FC93-C645-ABAB-ADCD1A3B913E}"/>
              </a:ext>
            </a:extLst>
          </p:cNvPr>
          <p:cNvSpPr/>
          <p:nvPr/>
        </p:nvSpPr>
        <p:spPr>
          <a:xfrm>
            <a:off x="4259483" y="3566749"/>
            <a:ext cx="1388962" cy="4616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5EBF16-2B06-AF40-95CB-49F5B4436BFD}"/>
              </a:ext>
            </a:extLst>
          </p:cNvPr>
          <p:cNvSpPr txBox="1"/>
          <p:nvPr/>
        </p:nvSpPr>
        <p:spPr>
          <a:xfrm>
            <a:off x="4166886" y="3612915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Acquire 3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D6E1EB95-1784-9342-9169-365D9772B08C}"/>
              </a:ext>
            </a:extLst>
          </p:cNvPr>
          <p:cNvSpPr/>
          <p:nvPr/>
        </p:nvSpPr>
        <p:spPr>
          <a:xfrm>
            <a:off x="4271057" y="4099543"/>
            <a:ext cx="1388962" cy="4616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19510F0-2654-E243-B417-A033521A1A00}"/>
              </a:ext>
            </a:extLst>
          </p:cNvPr>
          <p:cNvSpPr txBox="1"/>
          <p:nvPr/>
        </p:nvSpPr>
        <p:spPr>
          <a:xfrm>
            <a:off x="4178460" y="4145709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Release 2</a:t>
            </a:r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0FFC3ED3-6DB1-DA4D-A966-B82796B24B86}"/>
              </a:ext>
            </a:extLst>
          </p:cNvPr>
          <p:cNvSpPr/>
          <p:nvPr/>
        </p:nvSpPr>
        <p:spPr>
          <a:xfrm>
            <a:off x="4271057" y="4614915"/>
            <a:ext cx="1388962" cy="4616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CA78EBE-B384-F84F-9094-B5679168DBCE}"/>
              </a:ext>
            </a:extLst>
          </p:cNvPr>
          <p:cNvSpPr txBox="1"/>
          <p:nvPr/>
        </p:nvSpPr>
        <p:spPr>
          <a:xfrm>
            <a:off x="4178460" y="4661081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Acquire 4</a:t>
            </a:r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1D686363-9C3A-6940-A00E-23DE7E7412C3}"/>
              </a:ext>
            </a:extLst>
          </p:cNvPr>
          <p:cNvSpPr/>
          <p:nvPr/>
        </p:nvSpPr>
        <p:spPr>
          <a:xfrm>
            <a:off x="4271057" y="5148507"/>
            <a:ext cx="1388962" cy="4616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465E79F-586A-8944-A410-215C3AE5A174}"/>
              </a:ext>
            </a:extLst>
          </p:cNvPr>
          <p:cNvSpPr txBox="1"/>
          <p:nvPr/>
        </p:nvSpPr>
        <p:spPr>
          <a:xfrm>
            <a:off x="4178460" y="5194673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Release 3</a:t>
            </a:r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33F03657-7B45-F74B-98DB-69E6FA4CF652}"/>
              </a:ext>
            </a:extLst>
          </p:cNvPr>
          <p:cNvSpPr/>
          <p:nvPr/>
        </p:nvSpPr>
        <p:spPr>
          <a:xfrm>
            <a:off x="4259483" y="5670734"/>
            <a:ext cx="1388962" cy="4616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5FF492A-8ADF-7D44-8839-681D7347ACD7}"/>
              </a:ext>
            </a:extLst>
          </p:cNvPr>
          <p:cNvSpPr txBox="1"/>
          <p:nvPr/>
        </p:nvSpPr>
        <p:spPr>
          <a:xfrm>
            <a:off x="4166886" y="5716900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Release 4</a:t>
            </a:r>
          </a:p>
        </p:txBody>
      </p:sp>
      <p:sp>
        <p:nvSpPr>
          <p:cNvPr id="84" name="Rounded Rectangle 83">
            <a:extLst>
              <a:ext uri="{FF2B5EF4-FFF2-40B4-BE49-F238E27FC236}">
                <a16:creationId xmlns:a16="http://schemas.microsoft.com/office/drawing/2014/main" id="{E22A3770-B9E7-8A40-B44F-813CA64A0520}"/>
              </a:ext>
            </a:extLst>
          </p:cNvPr>
          <p:cNvSpPr/>
          <p:nvPr/>
        </p:nvSpPr>
        <p:spPr>
          <a:xfrm>
            <a:off x="6395976" y="1967333"/>
            <a:ext cx="1388962" cy="46166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2FEC22AE-1C5A-E04C-A330-0A5AE6AF5BE8}"/>
              </a:ext>
            </a:extLst>
          </p:cNvPr>
          <p:cNvSpPr txBox="1"/>
          <p:nvPr/>
        </p:nvSpPr>
        <p:spPr>
          <a:xfrm>
            <a:off x="6303379" y="2013499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Acquire 1</a:t>
            </a:r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136E433F-FA79-9147-9514-F6B132FC5134}"/>
              </a:ext>
            </a:extLst>
          </p:cNvPr>
          <p:cNvSpPr/>
          <p:nvPr/>
        </p:nvSpPr>
        <p:spPr>
          <a:xfrm>
            <a:off x="6419125" y="2512062"/>
            <a:ext cx="1388962" cy="46166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9AFB4B2-CE4B-F149-953F-19C22006B2D6}"/>
              </a:ext>
            </a:extLst>
          </p:cNvPr>
          <p:cNvSpPr txBox="1"/>
          <p:nvPr/>
        </p:nvSpPr>
        <p:spPr>
          <a:xfrm>
            <a:off x="6326528" y="2558228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Acquire 2</a:t>
            </a:r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5CD752E7-D36A-D64E-B278-EBA00A0CF016}"/>
              </a:ext>
            </a:extLst>
          </p:cNvPr>
          <p:cNvSpPr/>
          <p:nvPr/>
        </p:nvSpPr>
        <p:spPr>
          <a:xfrm>
            <a:off x="6430699" y="3044856"/>
            <a:ext cx="1388962" cy="46166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BF78B114-5788-394B-84FA-44EEAED285A5}"/>
              </a:ext>
            </a:extLst>
          </p:cNvPr>
          <p:cNvSpPr txBox="1"/>
          <p:nvPr/>
        </p:nvSpPr>
        <p:spPr>
          <a:xfrm>
            <a:off x="6338102" y="3091022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Release 1</a:t>
            </a:r>
          </a:p>
        </p:txBody>
      </p:sp>
      <p:sp>
        <p:nvSpPr>
          <p:cNvPr id="93" name="Rounded Rectangle 92">
            <a:extLst>
              <a:ext uri="{FF2B5EF4-FFF2-40B4-BE49-F238E27FC236}">
                <a16:creationId xmlns:a16="http://schemas.microsoft.com/office/drawing/2014/main" id="{3F10AD1F-0E02-9D4A-9B37-2B82E1FAF9AD}"/>
              </a:ext>
            </a:extLst>
          </p:cNvPr>
          <p:cNvSpPr/>
          <p:nvPr/>
        </p:nvSpPr>
        <p:spPr>
          <a:xfrm>
            <a:off x="6419125" y="3566749"/>
            <a:ext cx="1388962" cy="46166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11F9184E-ED36-0646-8BC6-48623D4703E3}"/>
              </a:ext>
            </a:extLst>
          </p:cNvPr>
          <p:cNvSpPr txBox="1"/>
          <p:nvPr/>
        </p:nvSpPr>
        <p:spPr>
          <a:xfrm>
            <a:off x="6326528" y="3612915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Acquire 3</a:t>
            </a:r>
          </a:p>
        </p:txBody>
      </p:sp>
      <p:sp>
        <p:nvSpPr>
          <p:cNvPr id="96" name="Rounded Rectangle 95">
            <a:extLst>
              <a:ext uri="{FF2B5EF4-FFF2-40B4-BE49-F238E27FC236}">
                <a16:creationId xmlns:a16="http://schemas.microsoft.com/office/drawing/2014/main" id="{44F04F87-257B-B74F-927C-4529FCF30F36}"/>
              </a:ext>
            </a:extLst>
          </p:cNvPr>
          <p:cNvSpPr/>
          <p:nvPr/>
        </p:nvSpPr>
        <p:spPr>
          <a:xfrm>
            <a:off x="6430699" y="4099543"/>
            <a:ext cx="1388962" cy="46166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2C32F8BA-BF77-BF4B-8D45-2136C12133E1}"/>
              </a:ext>
            </a:extLst>
          </p:cNvPr>
          <p:cNvSpPr txBox="1"/>
          <p:nvPr/>
        </p:nvSpPr>
        <p:spPr>
          <a:xfrm>
            <a:off x="6338102" y="4145709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Release 2</a:t>
            </a:r>
          </a:p>
        </p:txBody>
      </p: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30AD1384-89D9-264F-A79F-66917BD92264}"/>
              </a:ext>
            </a:extLst>
          </p:cNvPr>
          <p:cNvSpPr/>
          <p:nvPr/>
        </p:nvSpPr>
        <p:spPr>
          <a:xfrm>
            <a:off x="6430699" y="4614915"/>
            <a:ext cx="1388962" cy="46166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EA17A7FD-3FBA-C44A-B5F5-A7B8A130F8E3}"/>
              </a:ext>
            </a:extLst>
          </p:cNvPr>
          <p:cNvSpPr txBox="1"/>
          <p:nvPr/>
        </p:nvSpPr>
        <p:spPr>
          <a:xfrm>
            <a:off x="6338102" y="4661081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Acquire 4</a:t>
            </a:r>
          </a:p>
        </p:txBody>
      </p:sp>
      <p:sp>
        <p:nvSpPr>
          <p:cNvPr id="102" name="Rounded Rectangle 101">
            <a:extLst>
              <a:ext uri="{FF2B5EF4-FFF2-40B4-BE49-F238E27FC236}">
                <a16:creationId xmlns:a16="http://schemas.microsoft.com/office/drawing/2014/main" id="{F0FA2F7D-98B9-D641-A639-E1FCB7CCBC91}"/>
              </a:ext>
            </a:extLst>
          </p:cNvPr>
          <p:cNvSpPr/>
          <p:nvPr/>
        </p:nvSpPr>
        <p:spPr>
          <a:xfrm>
            <a:off x="6430699" y="5148507"/>
            <a:ext cx="1388962" cy="46166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C2FBEDE5-3D03-EC4F-A476-59F364D5B3C6}"/>
              </a:ext>
            </a:extLst>
          </p:cNvPr>
          <p:cNvSpPr txBox="1"/>
          <p:nvPr/>
        </p:nvSpPr>
        <p:spPr>
          <a:xfrm>
            <a:off x="6338102" y="5194673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Release 3</a:t>
            </a:r>
          </a:p>
        </p:txBody>
      </p:sp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id="{AA4E34DF-8E50-5445-A27E-B2FEED606005}"/>
              </a:ext>
            </a:extLst>
          </p:cNvPr>
          <p:cNvSpPr/>
          <p:nvPr/>
        </p:nvSpPr>
        <p:spPr>
          <a:xfrm>
            <a:off x="6419125" y="5670734"/>
            <a:ext cx="1388962" cy="46166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0D5872CB-5FE3-B14C-B590-CE25CC07370F}"/>
              </a:ext>
            </a:extLst>
          </p:cNvPr>
          <p:cNvSpPr txBox="1"/>
          <p:nvPr/>
        </p:nvSpPr>
        <p:spPr>
          <a:xfrm>
            <a:off x="6326528" y="5716900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Release 4</a:t>
            </a:r>
          </a:p>
        </p:txBody>
      </p:sp>
    </p:spTree>
    <p:extLst>
      <p:ext uri="{BB962C8B-B14F-4D97-AF65-F5344CB8AC3E}">
        <p14:creationId xmlns:p14="http://schemas.microsoft.com/office/powerpoint/2010/main" val="2027406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20" grpId="0" animBg="1"/>
      <p:bldP spid="27" grpId="0" animBg="1"/>
      <p:bldP spid="30" grpId="0" animBg="1"/>
      <p:bldP spid="36" grpId="0" animBg="1"/>
      <p:bldP spid="39" grpId="0" animBg="1"/>
      <p:bldP spid="75" grpId="0" animBg="1"/>
      <p:bldP spid="78" grpId="0" animBg="1"/>
      <p:bldP spid="81" grpId="0" animBg="1"/>
      <p:bldP spid="84" grpId="0" animBg="1"/>
      <p:bldP spid="87" grpId="0" animBg="1"/>
      <p:bldP spid="90" grpId="0" animBg="1"/>
      <p:bldP spid="93" grpId="0" animBg="1"/>
      <p:bldP spid="96" grpId="0" animBg="1"/>
      <p:bldP spid="99" grpId="0" animBg="1"/>
      <p:bldP spid="102" grpId="0" animBg="1"/>
      <p:bldP spid="10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B3811512-D00E-424C-A452-DA2DD5009D89}"/>
              </a:ext>
            </a:extLst>
          </p:cNvPr>
          <p:cNvGrpSpPr/>
          <p:nvPr/>
        </p:nvGrpSpPr>
        <p:grpSpPr>
          <a:xfrm>
            <a:off x="3727049" y="289007"/>
            <a:ext cx="1562581" cy="1123689"/>
            <a:chOff x="4143737" y="1967333"/>
            <a:chExt cx="1562581" cy="1123689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9264C60-A713-C044-8851-27DE3E3ED68C}"/>
                </a:ext>
              </a:extLst>
            </p:cNvPr>
            <p:cNvSpPr/>
            <p:nvPr/>
          </p:nvSpPr>
          <p:spPr>
            <a:xfrm>
              <a:off x="4247908" y="1967333"/>
              <a:ext cx="1388962" cy="112368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CB07324-DDEE-0B48-B772-93D9708BB322}"/>
                </a:ext>
              </a:extLst>
            </p:cNvPr>
            <p:cNvSpPr txBox="1"/>
            <p:nvPr/>
          </p:nvSpPr>
          <p:spPr>
            <a:xfrm>
              <a:off x="4143737" y="2013499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FBBB20C-8EDB-E54B-8124-B48A0A2DEA4B}"/>
                </a:ext>
              </a:extLst>
            </p:cNvPr>
            <p:cNvSpPr txBox="1"/>
            <p:nvPr/>
          </p:nvSpPr>
          <p:spPr>
            <a:xfrm>
              <a:off x="4166886" y="2326734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2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7E7ED0-91F5-9446-9181-45889FBFB1D0}"/>
                </a:ext>
              </a:extLst>
            </p:cNvPr>
            <p:cNvSpPr txBox="1"/>
            <p:nvPr/>
          </p:nvSpPr>
          <p:spPr>
            <a:xfrm>
              <a:off x="4178460" y="2685905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1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EC8ECF98-9A64-A24E-B63C-57D2F20EBE7E}"/>
              </a:ext>
            </a:extLst>
          </p:cNvPr>
          <p:cNvGrpSpPr/>
          <p:nvPr/>
        </p:nvGrpSpPr>
        <p:grpSpPr>
          <a:xfrm>
            <a:off x="3727049" y="1528307"/>
            <a:ext cx="1539432" cy="755208"/>
            <a:chOff x="4166886" y="3563063"/>
            <a:chExt cx="1539432" cy="755208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2530EB54-3FE9-D54A-96DC-617F5DE2F8A3}"/>
                </a:ext>
              </a:extLst>
            </p:cNvPr>
            <p:cNvSpPr/>
            <p:nvPr/>
          </p:nvSpPr>
          <p:spPr>
            <a:xfrm>
              <a:off x="4259483" y="3563063"/>
              <a:ext cx="1388962" cy="755208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59640ED-4BBD-0744-8CBC-61360AE1D4A6}"/>
                </a:ext>
              </a:extLst>
            </p:cNvPr>
            <p:cNvSpPr txBox="1"/>
            <p:nvPr/>
          </p:nvSpPr>
          <p:spPr>
            <a:xfrm>
              <a:off x="4166886" y="3612915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3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BB81A53-BB1A-A449-BB9A-65AC29DE24FD}"/>
                </a:ext>
              </a:extLst>
            </p:cNvPr>
            <p:cNvSpPr txBox="1"/>
            <p:nvPr/>
          </p:nvSpPr>
          <p:spPr>
            <a:xfrm>
              <a:off x="4178460" y="3948939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2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9C4138FA-187A-AD46-8D60-B183691C2739}"/>
              </a:ext>
            </a:extLst>
          </p:cNvPr>
          <p:cNvGrpSpPr/>
          <p:nvPr/>
        </p:nvGrpSpPr>
        <p:grpSpPr>
          <a:xfrm>
            <a:off x="3738623" y="3424786"/>
            <a:ext cx="1539432" cy="1119159"/>
            <a:chOff x="4166886" y="4619827"/>
            <a:chExt cx="1539432" cy="1119159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9C05BEF3-C416-0345-9028-B7ED6EC3DB61}"/>
                </a:ext>
              </a:extLst>
            </p:cNvPr>
            <p:cNvSpPr/>
            <p:nvPr/>
          </p:nvSpPr>
          <p:spPr>
            <a:xfrm>
              <a:off x="4271057" y="4619827"/>
              <a:ext cx="1388962" cy="111915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B98E043-AD19-BF42-8766-12722E75BEA1}"/>
                </a:ext>
              </a:extLst>
            </p:cNvPr>
            <p:cNvSpPr txBox="1"/>
            <p:nvPr/>
          </p:nvSpPr>
          <p:spPr>
            <a:xfrm>
              <a:off x="4178460" y="4661081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4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513BEE6-90A4-7545-B981-88E0CD19B5DF}"/>
                </a:ext>
              </a:extLst>
            </p:cNvPr>
            <p:cNvSpPr txBox="1"/>
            <p:nvPr/>
          </p:nvSpPr>
          <p:spPr>
            <a:xfrm>
              <a:off x="4178460" y="5032626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3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9B3BCF-2FBE-714E-AC1B-F3AC70D07136}"/>
                </a:ext>
              </a:extLst>
            </p:cNvPr>
            <p:cNvSpPr txBox="1"/>
            <p:nvPr/>
          </p:nvSpPr>
          <p:spPr>
            <a:xfrm>
              <a:off x="4166886" y="5369654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4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2582474-6D4C-A540-A939-31F2A0E4FF87}"/>
              </a:ext>
            </a:extLst>
          </p:cNvPr>
          <p:cNvGrpSpPr/>
          <p:nvPr/>
        </p:nvGrpSpPr>
        <p:grpSpPr>
          <a:xfrm>
            <a:off x="5266481" y="2286985"/>
            <a:ext cx="1562581" cy="1123689"/>
            <a:chOff x="6368005" y="1967333"/>
            <a:chExt cx="1562581" cy="1123689"/>
          </a:xfrm>
        </p:grpSpPr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5076B32D-671F-A142-81DA-9DBB8A334067}"/>
                </a:ext>
              </a:extLst>
            </p:cNvPr>
            <p:cNvSpPr/>
            <p:nvPr/>
          </p:nvSpPr>
          <p:spPr>
            <a:xfrm>
              <a:off x="6472176" y="1967333"/>
              <a:ext cx="1388962" cy="1123689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130BF21-E2A1-9B46-82AB-4229C6FEAED8}"/>
                </a:ext>
              </a:extLst>
            </p:cNvPr>
            <p:cNvSpPr txBox="1"/>
            <p:nvPr/>
          </p:nvSpPr>
          <p:spPr>
            <a:xfrm>
              <a:off x="6368005" y="2013499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1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C8BF1B0-F2FD-6F45-8AD0-EE3368277D5E}"/>
                </a:ext>
              </a:extLst>
            </p:cNvPr>
            <p:cNvSpPr txBox="1"/>
            <p:nvPr/>
          </p:nvSpPr>
          <p:spPr>
            <a:xfrm>
              <a:off x="6391154" y="2349884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2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03713D8-8F30-A54F-AA39-D4A84806D656}"/>
                </a:ext>
              </a:extLst>
            </p:cNvPr>
            <p:cNvSpPr txBox="1"/>
            <p:nvPr/>
          </p:nvSpPr>
          <p:spPr>
            <a:xfrm>
              <a:off x="6402728" y="2685905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1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F2F275B-CE1E-4240-9330-2FBB435D6C3B}"/>
              </a:ext>
            </a:extLst>
          </p:cNvPr>
          <p:cNvGrpSpPr/>
          <p:nvPr/>
        </p:nvGrpSpPr>
        <p:grpSpPr>
          <a:xfrm>
            <a:off x="5254907" y="4598929"/>
            <a:ext cx="1539432" cy="755208"/>
            <a:chOff x="6391154" y="3563063"/>
            <a:chExt cx="1539432" cy="755208"/>
          </a:xfrm>
        </p:grpSpPr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64383B49-545C-0A45-B8EE-9B852B720260}"/>
                </a:ext>
              </a:extLst>
            </p:cNvPr>
            <p:cNvSpPr/>
            <p:nvPr/>
          </p:nvSpPr>
          <p:spPr>
            <a:xfrm>
              <a:off x="6483751" y="3563063"/>
              <a:ext cx="1388962" cy="755208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2B097BE-B8E3-D340-B52C-F8673D93A59E}"/>
                </a:ext>
              </a:extLst>
            </p:cNvPr>
            <p:cNvSpPr txBox="1"/>
            <p:nvPr/>
          </p:nvSpPr>
          <p:spPr>
            <a:xfrm>
              <a:off x="6391154" y="3612915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3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8B20C38F-41E3-9B47-ADBE-AB70B7EA1EFD}"/>
                </a:ext>
              </a:extLst>
            </p:cNvPr>
            <p:cNvSpPr txBox="1"/>
            <p:nvPr/>
          </p:nvSpPr>
          <p:spPr>
            <a:xfrm>
              <a:off x="6402728" y="3948939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2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A04ED9E-3776-7946-85C1-70039C000504}"/>
              </a:ext>
            </a:extLst>
          </p:cNvPr>
          <p:cNvGrpSpPr/>
          <p:nvPr/>
        </p:nvGrpSpPr>
        <p:grpSpPr>
          <a:xfrm>
            <a:off x="5231756" y="5473439"/>
            <a:ext cx="1539432" cy="1119159"/>
            <a:chOff x="6391154" y="4619827"/>
            <a:chExt cx="1539432" cy="1119159"/>
          </a:xfrm>
        </p:grpSpPr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id="{F05F0151-6BBA-1843-B54B-DEE45512B283}"/>
                </a:ext>
              </a:extLst>
            </p:cNvPr>
            <p:cNvSpPr/>
            <p:nvPr/>
          </p:nvSpPr>
          <p:spPr>
            <a:xfrm>
              <a:off x="6495325" y="4619827"/>
              <a:ext cx="1388962" cy="1119159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6DD78EE-5CA0-8D48-9DA7-9A45A498B7B5}"/>
                </a:ext>
              </a:extLst>
            </p:cNvPr>
            <p:cNvSpPr txBox="1"/>
            <p:nvPr/>
          </p:nvSpPr>
          <p:spPr>
            <a:xfrm>
              <a:off x="6402728" y="4661081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4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8DD0C1A-412B-0B49-82C5-88F3D17F5164}"/>
                </a:ext>
              </a:extLst>
            </p:cNvPr>
            <p:cNvSpPr txBox="1"/>
            <p:nvPr/>
          </p:nvSpPr>
          <p:spPr>
            <a:xfrm>
              <a:off x="6402728" y="5032626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3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037D747-E289-254B-923B-62DBA0635741}"/>
                </a:ext>
              </a:extLst>
            </p:cNvPr>
            <p:cNvSpPr txBox="1"/>
            <p:nvPr/>
          </p:nvSpPr>
          <p:spPr>
            <a:xfrm>
              <a:off x="6391154" y="5369654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4</a:t>
              </a: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BADDD45F-46DB-C349-9F68-A84E4D41257A}"/>
              </a:ext>
            </a:extLst>
          </p:cNvPr>
          <p:cNvSpPr txBox="1"/>
          <p:nvPr/>
        </p:nvSpPr>
        <p:spPr>
          <a:xfrm>
            <a:off x="821804" y="915246"/>
            <a:ext cx="28357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Each block can be treated as atomic, but we still get interleaving.</a:t>
            </a:r>
          </a:p>
        </p:txBody>
      </p:sp>
    </p:spTree>
    <p:extLst>
      <p:ext uri="{BB962C8B-B14F-4D97-AF65-F5344CB8AC3E}">
        <p14:creationId xmlns:p14="http://schemas.microsoft.com/office/powerpoint/2010/main" val="8186055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B3811512-D00E-424C-A452-DA2DD5009D89}"/>
              </a:ext>
            </a:extLst>
          </p:cNvPr>
          <p:cNvGrpSpPr/>
          <p:nvPr/>
        </p:nvGrpSpPr>
        <p:grpSpPr>
          <a:xfrm>
            <a:off x="3727049" y="289007"/>
            <a:ext cx="1562581" cy="1123689"/>
            <a:chOff x="4143737" y="1967333"/>
            <a:chExt cx="1562581" cy="1123689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9264C60-A713-C044-8851-27DE3E3ED68C}"/>
                </a:ext>
              </a:extLst>
            </p:cNvPr>
            <p:cNvSpPr/>
            <p:nvPr/>
          </p:nvSpPr>
          <p:spPr>
            <a:xfrm>
              <a:off x="4247908" y="1967333"/>
              <a:ext cx="1388962" cy="112368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CB07324-DDEE-0B48-B772-93D9708BB322}"/>
                </a:ext>
              </a:extLst>
            </p:cNvPr>
            <p:cNvSpPr txBox="1"/>
            <p:nvPr/>
          </p:nvSpPr>
          <p:spPr>
            <a:xfrm>
              <a:off x="4143737" y="2013499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FBBB20C-8EDB-E54B-8124-B48A0A2DEA4B}"/>
                </a:ext>
              </a:extLst>
            </p:cNvPr>
            <p:cNvSpPr txBox="1"/>
            <p:nvPr/>
          </p:nvSpPr>
          <p:spPr>
            <a:xfrm>
              <a:off x="4166886" y="2326734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2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7E7ED0-91F5-9446-9181-45889FBFB1D0}"/>
                </a:ext>
              </a:extLst>
            </p:cNvPr>
            <p:cNvSpPr txBox="1"/>
            <p:nvPr/>
          </p:nvSpPr>
          <p:spPr>
            <a:xfrm>
              <a:off x="4178460" y="2685905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1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EC8ECF98-9A64-A24E-B63C-57D2F20EBE7E}"/>
              </a:ext>
            </a:extLst>
          </p:cNvPr>
          <p:cNvGrpSpPr/>
          <p:nvPr/>
        </p:nvGrpSpPr>
        <p:grpSpPr>
          <a:xfrm>
            <a:off x="3727049" y="1528307"/>
            <a:ext cx="1539432" cy="755208"/>
            <a:chOff x="4166886" y="3563063"/>
            <a:chExt cx="1539432" cy="755208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2530EB54-3FE9-D54A-96DC-617F5DE2F8A3}"/>
                </a:ext>
              </a:extLst>
            </p:cNvPr>
            <p:cNvSpPr/>
            <p:nvPr/>
          </p:nvSpPr>
          <p:spPr>
            <a:xfrm>
              <a:off x="4259483" y="3563063"/>
              <a:ext cx="1388962" cy="755208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59640ED-4BBD-0744-8CBC-61360AE1D4A6}"/>
                </a:ext>
              </a:extLst>
            </p:cNvPr>
            <p:cNvSpPr txBox="1"/>
            <p:nvPr/>
          </p:nvSpPr>
          <p:spPr>
            <a:xfrm>
              <a:off x="4166886" y="3612915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3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BB81A53-BB1A-A449-BB9A-65AC29DE24FD}"/>
                </a:ext>
              </a:extLst>
            </p:cNvPr>
            <p:cNvSpPr txBox="1"/>
            <p:nvPr/>
          </p:nvSpPr>
          <p:spPr>
            <a:xfrm>
              <a:off x="4178460" y="3948939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2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9C4138FA-187A-AD46-8D60-B183691C2739}"/>
              </a:ext>
            </a:extLst>
          </p:cNvPr>
          <p:cNvGrpSpPr/>
          <p:nvPr/>
        </p:nvGrpSpPr>
        <p:grpSpPr>
          <a:xfrm>
            <a:off x="3738623" y="3424786"/>
            <a:ext cx="1539432" cy="1119159"/>
            <a:chOff x="4166886" y="4619827"/>
            <a:chExt cx="1539432" cy="1119159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9C05BEF3-C416-0345-9028-B7ED6EC3DB61}"/>
                </a:ext>
              </a:extLst>
            </p:cNvPr>
            <p:cNvSpPr/>
            <p:nvPr/>
          </p:nvSpPr>
          <p:spPr>
            <a:xfrm>
              <a:off x="4271057" y="4619827"/>
              <a:ext cx="1388962" cy="111915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B98E043-AD19-BF42-8766-12722E75BEA1}"/>
                </a:ext>
              </a:extLst>
            </p:cNvPr>
            <p:cNvSpPr txBox="1"/>
            <p:nvPr/>
          </p:nvSpPr>
          <p:spPr>
            <a:xfrm>
              <a:off x="4178460" y="4661081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4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513BEE6-90A4-7545-B981-88E0CD19B5DF}"/>
                </a:ext>
              </a:extLst>
            </p:cNvPr>
            <p:cNvSpPr txBox="1"/>
            <p:nvPr/>
          </p:nvSpPr>
          <p:spPr>
            <a:xfrm>
              <a:off x="4178460" y="5032626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3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9B3BCF-2FBE-714E-AC1B-F3AC70D07136}"/>
                </a:ext>
              </a:extLst>
            </p:cNvPr>
            <p:cNvSpPr txBox="1"/>
            <p:nvPr/>
          </p:nvSpPr>
          <p:spPr>
            <a:xfrm>
              <a:off x="4166886" y="5369654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4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2582474-6D4C-A540-A939-31F2A0E4FF87}"/>
              </a:ext>
            </a:extLst>
          </p:cNvPr>
          <p:cNvGrpSpPr/>
          <p:nvPr/>
        </p:nvGrpSpPr>
        <p:grpSpPr>
          <a:xfrm>
            <a:off x="5266481" y="2286985"/>
            <a:ext cx="1562581" cy="1123689"/>
            <a:chOff x="6368005" y="1967333"/>
            <a:chExt cx="1562581" cy="1123689"/>
          </a:xfrm>
        </p:grpSpPr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5076B32D-671F-A142-81DA-9DBB8A334067}"/>
                </a:ext>
              </a:extLst>
            </p:cNvPr>
            <p:cNvSpPr/>
            <p:nvPr/>
          </p:nvSpPr>
          <p:spPr>
            <a:xfrm>
              <a:off x="6472176" y="1967333"/>
              <a:ext cx="1388962" cy="1123689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130BF21-E2A1-9B46-82AB-4229C6FEAED8}"/>
                </a:ext>
              </a:extLst>
            </p:cNvPr>
            <p:cNvSpPr txBox="1"/>
            <p:nvPr/>
          </p:nvSpPr>
          <p:spPr>
            <a:xfrm>
              <a:off x="6368005" y="2013499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1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C8BF1B0-F2FD-6F45-8AD0-EE3368277D5E}"/>
                </a:ext>
              </a:extLst>
            </p:cNvPr>
            <p:cNvSpPr txBox="1"/>
            <p:nvPr/>
          </p:nvSpPr>
          <p:spPr>
            <a:xfrm>
              <a:off x="6391154" y="2349884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2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03713D8-8F30-A54F-AA39-D4A84806D656}"/>
                </a:ext>
              </a:extLst>
            </p:cNvPr>
            <p:cNvSpPr txBox="1"/>
            <p:nvPr/>
          </p:nvSpPr>
          <p:spPr>
            <a:xfrm>
              <a:off x="6402728" y="2685905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1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F2F275B-CE1E-4240-9330-2FBB435D6C3B}"/>
              </a:ext>
            </a:extLst>
          </p:cNvPr>
          <p:cNvGrpSpPr/>
          <p:nvPr/>
        </p:nvGrpSpPr>
        <p:grpSpPr>
          <a:xfrm>
            <a:off x="5254907" y="4598929"/>
            <a:ext cx="1539432" cy="755208"/>
            <a:chOff x="6391154" y="3563063"/>
            <a:chExt cx="1539432" cy="755208"/>
          </a:xfrm>
        </p:grpSpPr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64383B49-545C-0A45-B8EE-9B852B720260}"/>
                </a:ext>
              </a:extLst>
            </p:cNvPr>
            <p:cNvSpPr/>
            <p:nvPr/>
          </p:nvSpPr>
          <p:spPr>
            <a:xfrm>
              <a:off x="6483751" y="3563063"/>
              <a:ext cx="1388962" cy="755208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2B097BE-B8E3-D340-B52C-F8673D93A59E}"/>
                </a:ext>
              </a:extLst>
            </p:cNvPr>
            <p:cNvSpPr txBox="1"/>
            <p:nvPr/>
          </p:nvSpPr>
          <p:spPr>
            <a:xfrm>
              <a:off x="6391154" y="3612915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3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8B20C38F-41E3-9B47-ADBE-AB70B7EA1EFD}"/>
                </a:ext>
              </a:extLst>
            </p:cNvPr>
            <p:cNvSpPr txBox="1"/>
            <p:nvPr/>
          </p:nvSpPr>
          <p:spPr>
            <a:xfrm>
              <a:off x="6402728" y="3948939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2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A04ED9E-3776-7946-85C1-70039C000504}"/>
              </a:ext>
            </a:extLst>
          </p:cNvPr>
          <p:cNvGrpSpPr/>
          <p:nvPr/>
        </p:nvGrpSpPr>
        <p:grpSpPr>
          <a:xfrm>
            <a:off x="5231756" y="5473439"/>
            <a:ext cx="1539432" cy="1119159"/>
            <a:chOff x="6391154" y="4619827"/>
            <a:chExt cx="1539432" cy="1119159"/>
          </a:xfrm>
        </p:grpSpPr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id="{F05F0151-6BBA-1843-B54B-DEE45512B283}"/>
                </a:ext>
              </a:extLst>
            </p:cNvPr>
            <p:cNvSpPr/>
            <p:nvPr/>
          </p:nvSpPr>
          <p:spPr>
            <a:xfrm>
              <a:off x="6495325" y="4619827"/>
              <a:ext cx="1388962" cy="1119159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6DD78EE-5CA0-8D48-9DA7-9A45A498B7B5}"/>
                </a:ext>
              </a:extLst>
            </p:cNvPr>
            <p:cNvSpPr txBox="1"/>
            <p:nvPr/>
          </p:nvSpPr>
          <p:spPr>
            <a:xfrm>
              <a:off x="6402728" y="4661081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4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8DD0C1A-412B-0B49-82C5-88F3D17F5164}"/>
                </a:ext>
              </a:extLst>
            </p:cNvPr>
            <p:cNvSpPr txBox="1"/>
            <p:nvPr/>
          </p:nvSpPr>
          <p:spPr>
            <a:xfrm>
              <a:off x="6402728" y="5032626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3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037D747-E289-254B-923B-62DBA0635741}"/>
                </a:ext>
              </a:extLst>
            </p:cNvPr>
            <p:cNvSpPr txBox="1"/>
            <p:nvPr/>
          </p:nvSpPr>
          <p:spPr>
            <a:xfrm>
              <a:off x="6391154" y="5369654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4</a:t>
              </a: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BADDD45F-46DB-C349-9F68-A84E4D41257A}"/>
              </a:ext>
            </a:extLst>
          </p:cNvPr>
          <p:cNvSpPr txBox="1"/>
          <p:nvPr/>
        </p:nvSpPr>
        <p:spPr>
          <a:xfrm>
            <a:off x="821804" y="915246"/>
            <a:ext cx="28357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Each block can be treated as atomic, but we still get interleaving.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EF94725-F692-E941-A1F6-160BB624429C}"/>
              </a:ext>
            </a:extLst>
          </p:cNvPr>
          <p:cNvSpPr txBox="1"/>
          <p:nvPr/>
        </p:nvSpPr>
        <p:spPr>
          <a:xfrm>
            <a:off x="1030146" y="5636350"/>
            <a:ext cx="28357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Option 1: invariants about the intermediate states of in-progress traversals</a:t>
            </a:r>
          </a:p>
        </p:txBody>
      </p:sp>
      <p:sp>
        <p:nvSpPr>
          <p:cNvPr id="2" name="Right Arrow 1">
            <a:extLst>
              <a:ext uri="{FF2B5EF4-FFF2-40B4-BE49-F238E27FC236}">
                <a16:creationId xmlns:a16="http://schemas.microsoft.com/office/drawing/2014/main" id="{1B159B02-267C-524F-85ED-B66BEDBE0803}"/>
              </a:ext>
            </a:extLst>
          </p:cNvPr>
          <p:cNvSpPr/>
          <p:nvPr/>
        </p:nvSpPr>
        <p:spPr>
          <a:xfrm rot="10800000">
            <a:off x="6863785" y="1947491"/>
            <a:ext cx="1585734" cy="501998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AFBA91-5EF8-DD42-ACAB-F0EC53238FA9}"/>
              </a:ext>
            </a:extLst>
          </p:cNvPr>
          <p:cNvSpPr txBox="1"/>
          <p:nvPr/>
        </p:nvSpPr>
        <p:spPr>
          <a:xfrm>
            <a:off x="8518965" y="1942204"/>
            <a:ext cx="20950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Invariant</a:t>
            </a:r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B4CE1DB3-C6E4-CA4C-A976-E9603637A265}"/>
              </a:ext>
            </a:extLst>
          </p:cNvPr>
          <p:cNvSpPr/>
          <p:nvPr/>
        </p:nvSpPr>
        <p:spPr>
          <a:xfrm rot="10800000">
            <a:off x="6829062" y="1277308"/>
            <a:ext cx="1585734" cy="501998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864FE1-A7D5-4249-840A-9BA7B695D02F}"/>
              </a:ext>
            </a:extLst>
          </p:cNvPr>
          <p:cNvSpPr txBox="1"/>
          <p:nvPr/>
        </p:nvSpPr>
        <p:spPr>
          <a:xfrm>
            <a:off x="8484242" y="1272021"/>
            <a:ext cx="20950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Invariant</a:t>
            </a:r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1F48AC31-8C1E-D344-AC70-A42B44FF5950}"/>
              </a:ext>
            </a:extLst>
          </p:cNvPr>
          <p:cNvSpPr/>
          <p:nvPr/>
        </p:nvSpPr>
        <p:spPr>
          <a:xfrm rot="10800000">
            <a:off x="6863785" y="3215041"/>
            <a:ext cx="1585734" cy="501998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D15A0DB-05C1-C645-9517-C7D5A97F9685}"/>
              </a:ext>
            </a:extLst>
          </p:cNvPr>
          <p:cNvSpPr txBox="1"/>
          <p:nvPr/>
        </p:nvSpPr>
        <p:spPr>
          <a:xfrm>
            <a:off x="8518965" y="3209754"/>
            <a:ext cx="20950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Invariant</a:t>
            </a: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763B40D2-548E-A94C-976F-FD5F1311C918}"/>
              </a:ext>
            </a:extLst>
          </p:cNvPr>
          <p:cNvSpPr/>
          <p:nvPr/>
        </p:nvSpPr>
        <p:spPr>
          <a:xfrm rot="10800000">
            <a:off x="6817488" y="81289"/>
            <a:ext cx="1585734" cy="501998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E3C1542-699B-E54F-97BD-9C7B5FEF8D02}"/>
              </a:ext>
            </a:extLst>
          </p:cNvPr>
          <p:cNvSpPr txBox="1"/>
          <p:nvPr/>
        </p:nvSpPr>
        <p:spPr>
          <a:xfrm>
            <a:off x="8472668" y="76002"/>
            <a:ext cx="20950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Invariant</a:t>
            </a:r>
          </a:p>
        </p:txBody>
      </p:sp>
      <p:sp>
        <p:nvSpPr>
          <p:cNvPr id="41" name="Right Arrow 40">
            <a:extLst>
              <a:ext uri="{FF2B5EF4-FFF2-40B4-BE49-F238E27FC236}">
                <a16:creationId xmlns:a16="http://schemas.microsoft.com/office/drawing/2014/main" id="{9675B182-B806-3341-8FEF-B4765C7E7B37}"/>
              </a:ext>
            </a:extLst>
          </p:cNvPr>
          <p:cNvSpPr/>
          <p:nvPr/>
        </p:nvSpPr>
        <p:spPr>
          <a:xfrm rot="10800000">
            <a:off x="6863785" y="4226305"/>
            <a:ext cx="1585734" cy="501998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64501CD-3615-D942-90C6-70CED96FAC1E}"/>
              </a:ext>
            </a:extLst>
          </p:cNvPr>
          <p:cNvSpPr txBox="1"/>
          <p:nvPr/>
        </p:nvSpPr>
        <p:spPr>
          <a:xfrm>
            <a:off x="8518965" y="4221018"/>
            <a:ext cx="20950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Invariant</a:t>
            </a:r>
          </a:p>
        </p:txBody>
      </p:sp>
      <p:sp>
        <p:nvSpPr>
          <p:cNvPr id="61" name="Right Arrow 60">
            <a:extLst>
              <a:ext uri="{FF2B5EF4-FFF2-40B4-BE49-F238E27FC236}">
                <a16:creationId xmlns:a16="http://schemas.microsoft.com/office/drawing/2014/main" id="{C906310D-5095-5D43-B120-BF38C42EEA94}"/>
              </a:ext>
            </a:extLst>
          </p:cNvPr>
          <p:cNvSpPr/>
          <p:nvPr/>
        </p:nvSpPr>
        <p:spPr>
          <a:xfrm rot="10800000">
            <a:off x="6898510" y="5134352"/>
            <a:ext cx="1585734" cy="501998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09D5A2F-C549-3146-A306-076A46DB8195}"/>
              </a:ext>
            </a:extLst>
          </p:cNvPr>
          <p:cNvSpPr txBox="1"/>
          <p:nvPr/>
        </p:nvSpPr>
        <p:spPr>
          <a:xfrm>
            <a:off x="8553690" y="5129065"/>
            <a:ext cx="20950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Invariant</a:t>
            </a:r>
          </a:p>
        </p:txBody>
      </p:sp>
      <p:sp>
        <p:nvSpPr>
          <p:cNvPr id="63" name="Right Arrow 62">
            <a:extLst>
              <a:ext uri="{FF2B5EF4-FFF2-40B4-BE49-F238E27FC236}">
                <a16:creationId xmlns:a16="http://schemas.microsoft.com/office/drawing/2014/main" id="{F9F84289-6C11-1447-A74D-DD77A0799446}"/>
              </a:ext>
            </a:extLst>
          </p:cNvPr>
          <p:cNvSpPr/>
          <p:nvPr/>
        </p:nvSpPr>
        <p:spPr>
          <a:xfrm rot="10800000">
            <a:off x="6886934" y="6341599"/>
            <a:ext cx="1585734" cy="501998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193AEE6-BE05-AE40-B543-D3B8BB97A1B4}"/>
              </a:ext>
            </a:extLst>
          </p:cNvPr>
          <p:cNvSpPr txBox="1"/>
          <p:nvPr/>
        </p:nvSpPr>
        <p:spPr>
          <a:xfrm>
            <a:off x="8542114" y="6336312"/>
            <a:ext cx="20950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Invariant</a:t>
            </a:r>
          </a:p>
        </p:txBody>
      </p:sp>
    </p:spTree>
    <p:extLst>
      <p:ext uri="{BB962C8B-B14F-4D97-AF65-F5344CB8AC3E}">
        <p14:creationId xmlns:p14="http://schemas.microsoft.com/office/powerpoint/2010/main" val="39055001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B3811512-D00E-424C-A452-DA2DD5009D89}"/>
              </a:ext>
            </a:extLst>
          </p:cNvPr>
          <p:cNvGrpSpPr/>
          <p:nvPr/>
        </p:nvGrpSpPr>
        <p:grpSpPr>
          <a:xfrm>
            <a:off x="3727049" y="289007"/>
            <a:ext cx="1562581" cy="1123689"/>
            <a:chOff x="4143737" y="1967333"/>
            <a:chExt cx="1562581" cy="1123689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9264C60-A713-C044-8851-27DE3E3ED68C}"/>
                </a:ext>
              </a:extLst>
            </p:cNvPr>
            <p:cNvSpPr/>
            <p:nvPr/>
          </p:nvSpPr>
          <p:spPr>
            <a:xfrm>
              <a:off x="4247908" y="1967333"/>
              <a:ext cx="1388962" cy="112368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CB07324-DDEE-0B48-B772-93D9708BB322}"/>
                </a:ext>
              </a:extLst>
            </p:cNvPr>
            <p:cNvSpPr txBox="1"/>
            <p:nvPr/>
          </p:nvSpPr>
          <p:spPr>
            <a:xfrm>
              <a:off x="4143737" y="2013499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FBBB20C-8EDB-E54B-8124-B48A0A2DEA4B}"/>
                </a:ext>
              </a:extLst>
            </p:cNvPr>
            <p:cNvSpPr txBox="1"/>
            <p:nvPr/>
          </p:nvSpPr>
          <p:spPr>
            <a:xfrm>
              <a:off x="4166886" y="2326734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2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7E7ED0-91F5-9446-9181-45889FBFB1D0}"/>
                </a:ext>
              </a:extLst>
            </p:cNvPr>
            <p:cNvSpPr txBox="1"/>
            <p:nvPr/>
          </p:nvSpPr>
          <p:spPr>
            <a:xfrm>
              <a:off x="4178460" y="2685905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1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EC8ECF98-9A64-A24E-B63C-57D2F20EBE7E}"/>
              </a:ext>
            </a:extLst>
          </p:cNvPr>
          <p:cNvGrpSpPr/>
          <p:nvPr/>
        </p:nvGrpSpPr>
        <p:grpSpPr>
          <a:xfrm>
            <a:off x="3727049" y="1528307"/>
            <a:ext cx="1539432" cy="755208"/>
            <a:chOff x="4166886" y="3563063"/>
            <a:chExt cx="1539432" cy="755208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2530EB54-3FE9-D54A-96DC-617F5DE2F8A3}"/>
                </a:ext>
              </a:extLst>
            </p:cNvPr>
            <p:cNvSpPr/>
            <p:nvPr/>
          </p:nvSpPr>
          <p:spPr>
            <a:xfrm>
              <a:off x="4259483" y="3563063"/>
              <a:ext cx="1388962" cy="755208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59640ED-4BBD-0744-8CBC-61360AE1D4A6}"/>
                </a:ext>
              </a:extLst>
            </p:cNvPr>
            <p:cNvSpPr txBox="1"/>
            <p:nvPr/>
          </p:nvSpPr>
          <p:spPr>
            <a:xfrm>
              <a:off x="4166886" y="3612915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3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BB81A53-BB1A-A449-BB9A-65AC29DE24FD}"/>
                </a:ext>
              </a:extLst>
            </p:cNvPr>
            <p:cNvSpPr txBox="1"/>
            <p:nvPr/>
          </p:nvSpPr>
          <p:spPr>
            <a:xfrm>
              <a:off x="4178460" y="3948939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2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9C4138FA-187A-AD46-8D60-B183691C2739}"/>
              </a:ext>
            </a:extLst>
          </p:cNvPr>
          <p:cNvGrpSpPr/>
          <p:nvPr/>
        </p:nvGrpSpPr>
        <p:grpSpPr>
          <a:xfrm>
            <a:off x="3738623" y="3424786"/>
            <a:ext cx="1539432" cy="1119159"/>
            <a:chOff x="4166886" y="4619827"/>
            <a:chExt cx="1539432" cy="1119159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9C05BEF3-C416-0345-9028-B7ED6EC3DB61}"/>
                </a:ext>
              </a:extLst>
            </p:cNvPr>
            <p:cNvSpPr/>
            <p:nvPr/>
          </p:nvSpPr>
          <p:spPr>
            <a:xfrm>
              <a:off x="4271057" y="4619827"/>
              <a:ext cx="1388962" cy="111915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B98E043-AD19-BF42-8766-12722E75BEA1}"/>
                </a:ext>
              </a:extLst>
            </p:cNvPr>
            <p:cNvSpPr txBox="1"/>
            <p:nvPr/>
          </p:nvSpPr>
          <p:spPr>
            <a:xfrm>
              <a:off x="4178460" y="4661081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4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513BEE6-90A4-7545-B981-88E0CD19B5DF}"/>
                </a:ext>
              </a:extLst>
            </p:cNvPr>
            <p:cNvSpPr txBox="1"/>
            <p:nvPr/>
          </p:nvSpPr>
          <p:spPr>
            <a:xfrm>
              <a:off x="4178460" y="5032626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3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9B3BCF-2FBE-714E-AC1B-F3AC70D07136}"/>
                </a:ext>
              </a:extLst>
            </p:cNvPr>
            <p:cNvSpPr txBox="1"/>
            <p:nvPr/>
          </p:nvSpPr>
          <p:spPr>
            <a:xfrm>
              <a:off x="4166886" y="5369654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4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2582474-6D4C-A540-A939-31F2A0E4FF87}"/>
              </a:ext>
            </a:extLst>
          </p:cNvPr>
          <p:cNvGrpSpPr/>
          <p:nvPr/>
        </p:nvGrpSpPr>
        <p:grpSpPr>
          <a:xfrm>
            <a:off x="5266481" y="2286985"/>
            <a:ext cx="1562581" cy="1123689"/>
            <a:chOff x="6368005" y="1967333"/>
            <a:chExt cx="1562581" cy="1123689"/>
          </a:xfrm>
        </p:grpSpPr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5076B32D-671F-A142-81DA-9DBB8A334067}"/>
                </a:ext>
              </a:extLst>
            </p:cNvPr>
            <p:cNvSpPr/>
            <p:nvPr/>
          </p:nvSpPr>
          <p:spPr>
            <a:xfrm>
              <a:off x="6472176" y="1967333"/>
              <a:ext cx="1388962" cy="1123689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130BF21-E2A1-9B46-82AB-4229C6FEAED8}"/>
                </a:ext>
              </a:extLst>
            </p:cNvPr>
            <p:cNvSpPr txBox="1"/>
            <p:nvPr/>
          </p:nvSpPr>
          <p:spPr>
            <a:xfrm>
              <a:off x="6368005" y="2013499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1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C8BF1B0-F2FD-6F45-8AD0-EE3368277D5E}"/>
                </a:ext>
              </a:extLst>
            </p:cNvPr>
            <p:cNvSpPr txBox="1"/>
            <p:nvPr/>
          </p:nvSpPr>
          <p:spPr>
            <a:xfrm>
              <a:off x="6391154" y="2349884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2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03713D8-8F30-A54F-AA39-D4A84806D656}"/>
                </a:ext>
              </a:extLst>
            </p:cNvPr>
            <p:cNvSpPr txBox="1"/>
            <p:nvPr/>
          </p:nvSpPr>
          <p:spPr>
            <a:xfrm>
              <a:off x="6402728" y="2685905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1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F2F275B-CE1E-4240-9330-2FBB435D6C3B}"/>
              </a:ext>
            </a:extLst>
          </p:cNvPr>
          <p:cNvGrpSpPr/>
          <p:nvPr/>
        </p:nvGrpSpPr>
        <p:grpSpPr>
          <a:xfrm>
            <a:off x="5254907" y="4598929"/>
            <a:ext cx="1539432" cy="755208"/>
            <a:chOff x="6391154" y="3563063"/>
            <a:chExt cx="1539432" cy="755208"/>
          </a:xfrm>
        </p:grpSpPr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64383B49-545C-0A45-B8EE-9B852B720260}"/>
                </a:ext>
              </a:extLst>
            </p:cNvPr>
            <p:cNvSpPr/>
            <p:nvPr/>
          </p:nvSpPr>
          <p:spPr>
            <a:xfrm>
              <a:off x="6483751" y="3563063"/>
              <a:ext cx="1388962" cy="755208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2B097BE-B8E3-D340-B52C-F8673D93A59E}"/>
                </a:ext>
              </a:extLst>
            </p:cNvPr>
            <p:cNvSpPr txBox="1"/>
            <p:nvPr/>
          </p:nvSpPr>
          <p:spPr>
            <a:xfrm>
              <a:off x="6391154" y="3612915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3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8B20C38F-41E3-9B47-ADBE-AB70B7EA1EFD}"/>
                </a:ext>
              </a:extLst>
            </p:cNvPr>
            <p:cNvSpPr txBox="1"/>
            <p:nvPr/>
          </p:nvSpPr>
          <p:spPr>
            <a:xfrm>
              <a:off x="6402728" y="3948939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2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A04ED9E-3776-7946-85C1-70039C000504}"/>
              </a:ext>
            </a:extLst>
          </p:cNvPr>
          <p:cNvGrpSpPr/>
          <p:nvPr/>
        </p:nvGrpSpPr>
        <p:grpSpPr>
          <a:xfrm>
            <a:off x="5231756" y="5473439"/>
            <a:ext cx="1539432" cy="1119159"/>
            <a:chOff x="6391154" y="4619827"/>
            <a:chExt cx="1539432" cy="1119159"/>
          </a:xfrm>
        </p:grpSpPr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id="{F05F0151-6BBA-1843-B54B-DEE45512B283}"/>
                </a:ext>
              </a:extLst>
            </p:cNvPr>
            <p:cNvSpPr/>
            <p:nvPr/>
          </p:nvSpPr>
          <p:spPr>
            <a:xfrm>
              <a:off x="6495325" y="4619827"/>
              <a:ext cx="1388962" cy="1119159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6DD78EE-5CA0-8D48-9DA7-9A45A498B7B5}"/>
                </a:ext>
              </a:extLst>
            </p:cNvPr>
            <p:cNvSpPr txBox="1"/>
            <p:nvPr/>
          </p:nvSpPr>
          <p:spPr>
            <a:xfrm>
              <a:off x="6402728" y="4661081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4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8DD0C1A-412B-0B49-82C5-88F3D17F5164}"/>
                </a:ext>
              </a:extLst>
            </p:cNvPr>
            <p:cNvSpPr txBox="1"/>
            <p:nvPr/>
          </p:nvSpPr>
          <p:spPr>
            <a:xfrm>
              <a:off x="6402728" y="5032626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3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037D747-E289-254B-923B-62DBA0635741}"/>
                </a:ext>
              </a:extLst>
            </p:cNvPr>
            <p:cNvSpPr txBox="1"/>
            <p:nvPr/>
          </p:nvSpPr>
          <p:spPr>
            <a:xfrm>
              <a:off x="6391154" y="5369654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4</a:t>
              </a: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BADDD45F-46DB-C349-9F68-A84E4D41257A}"/>
              </a:ext>
            </a:extLst>
          </p:cNvPr>
          <p:cNvSpPr txBox="1"/>
          <p:nvPr/>
        </p:nvSpPr>
        <p:spPr>
          <a:xfrm>
            <a:off x="821804" y="915246"/>
            <a:ext cx="28357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Each block can be treated as atomic, but we still get interleaving.</a:t>
            </a:r>
          </a:p>
        </p:txBody>
      </p:sp>
    </p:spTree>
    <p:extLst>
      <p:ext uri="{BB962C8B-B14F-4D97-AF65-F5344CB8AC3E}">
        <p14:creationId xmlns:p14="http://schemas.microsoft.com/office/powerpoint/2010/main" val="23927094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B3811512-D00E-424C-A452-DA2DD5009D89}"/>
              </a:ext>
            </a:extLst>
          </p:cNvPr>
          <p:cNvGrpSpPr/>
          <p:nvPr/>
        </p:nvGrpSpPr>
        <p:grpSpPr>
          <a:xfrm>
            <a:off x="3727049" y="289007"/>
            <a:ext cx="1562581" cy="1123689"/>
            <a:chOff x="4143737" y="1967333"/>
            <a:chExt cx="1562581" cy="1123689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9264C60-A713-C044-8851-27DE3E3ED68C}"/>
                </a:ext>
              </a:extLst>
            </p:cNvPr>
            <p:cNvSpPr/>
            <p:nvPr/>
          </p:nvSpPr>
          <p:spPr>
            <a:xfrm>
              <a:off x="4247908" y="1967333"/>
              <a:ext cx="1388962" cy="112368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CB07324-DDEE-0B48-B772-93D9708BB322}"/>
                </a:ext>
              </a:extLst>
            </p:cNvPr>
            <p:cNvSpPr txBox="1"/>
            <p:nvPr/>
          </p:nvSpPr>
          <p:spPr>
            <a:xfrm>
              <a:off x="4143737" y="2013499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FBBB20C-8EDB-E54B-8124-B48A0A2DEA4B}"/>
                </a:ext>
              </a:extLst>
            </p:cNvPr>
            <p:cNvSpPr txBox="1"/>
            <p:nvPr/>
          </p:nvSpPr>
          <p:spPr>
            <a:xfrm>
              <a:off x="4166886" y="2326734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2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7E7ED0-91F5-9446-9181-45889FBFB1D0}"/>
                </a:ext>
              </a:extLst>
            </p:cNvPr>
            <p:cNvSpPr txBox="1"/>
            <p:nvPr/>
          </p:nvSpPr>
          <p:spPr>
            <a:xfrm>
              <a:off x="4178460" y="2685905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1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EC8ECF98-9A64-A24E-B63C-57D2F20EBE7E}"/>
              </a:ext>
            </a:extLst>
          </p:cNvPr>
          <p:cNvGrpSpPr/>
          <p:nvPr/>
        </p:nvGrpSpPr>
        <p:grpSpPr>
          <a:xfrm>
            <a:off x="3738623" y="2593097"/>
            <a:ext cx="1539432" cy="755208"/>
            <a:chOff x="4166886" y="3563063"/>
            <a:chExt cx="1539432" cy="755208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2530EB54-3FE9-D54A-96DC-617F5DE2F8A3}"/>
                </a:ext>
              </a:extLst>
            </p:cNvPr>
            <p:cNvSpPr/>
            <p:nvPr/>
          </p:nvSpPr>
          <p:spPr>
            <a:xfrm>
              <a:off x="4259483" y="3563063"/>
              <a:ext cx="1388962" cy="755208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59640ED-4BBD-0744-8CBC-61360AE1D4A6}"/>
                </a:ext>
              </a:extLst>
            </p:cNvPr>
            <p:cNvSpPr txBox="1"/>
            <p:nvPr/>
          </p:nvSpPr>
          <p:spPr>
            <a:xfrm>
              <a:off x="4166886" y="3612915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3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BB81A53-BB1A-A449-BB9A-65AC29DE24FD}"/>
                </a:ext>
              </a:extLst>
            </p:cNvPr>
            <p:cNvSpPr txBox="1"/>
            <p:nvPr/>
          </p:nvSpPr>
          <p:spPr>
            <a:xfrm>
              <a:off x="4178460" y="3948939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2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9C4138FA-187A-AD46-8D60-B183691C2739}"/>
              </a:ext>
            </a:extLst>
          </p:cNvPr>
          <p:cNvGrpSpPr/>
          <p:nvPr/>
        </p:nvGrpSpPr>
        <p:grpSpPr>
          <a:xfrm>
            <a:off x="3738623" y="3424786"/>
            <a:ext cx="1539432" cy="1119159"/>
            <a:chOff x="4166886" y="4619827"/>
            <a:chExt cx="1539432" cy="1119159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9C05BEF3-C416-0345-9028-B7ED6EC3DB61}"/>
                </a:ext>
              </a:extLst>
            </p:cNvPr>
            <p:cNvSpPr/>
            <p:nvPr/>
          </p:nvSpPr>
          <p:spPr>
            <a:xfrm>
              <a:off x="4271057" y="4619827"/>
              <a:ext cx="1388962" cy="111915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B98E043-AD19-BF42-8766-12722E75BEA1}"/>
                </a:ext>
              </a:extLst>
            </p:cNvPr>
            <p:cNvSpPr txBox="1"/>
            <p:nvPr/>
          </p:nvSpPr>
          <p:spPr>
            <a:xfrm>
              <a:off x="4178460" y="4661081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4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513BEE6-90A4-7545-B981-88E0CD19B5DF}"/>
                </a:ext>
              </a:extLst>
            </p:cNvPr>
            <p:cNvSpPr txBox="1"/>
            <p:nvPr/>
          </p:nvSpPr>
          <p:spPr>
            <a:xfrm>
              <a:off x="4178460" y="5032626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3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9B3BCF-2FBE-714E-AC1B-F3AC70D07136}"/>
                </a:ext>
              </a:extLst>
            </p:cNvPr>
            <p:cNvSpPr txBox="1"/>
            <p:nvPr/>
          </p:nvSpPr>
          <p:spPr>
            <a:xfrm>
              <a:off x="4166886" y="5369654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4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2582474-6D4C-A540-A939-31F2A0E4FF87}"/>
              </a:ext>
            </a:extLst>
          </p:cNvPr>
          <p:cNvGrpSpPr/>
          <p:nvPr/>
        </p:nvGrpSpPr>
        <p:grpSpPr>
          <a:xfrm>
            <a:off x="5220182" y="1416990"/>
            <a:ext cx="1562581" cy="1123689"/>
            <a:chOff x="6368005" y="1967333"/>
            <a:chExt cx="1562581" cy="1123689"/>
          </a:xfrm>
        </p:grpSpPr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5076B32D-671F-A142-81DA-9DBB8A334067}"/>
                </a:ext>
              </a:extLst>
            </p:cNvPr>
            <p:cNvSpPr/>
            <p:nvPr/>
          </p:nvSpPr>
          <p:spPr>
            <a:xfrm>
              <a:off x="6472176" y="1967333"/>
              <a:ext cx="1388962" cy="1123689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130BF21-E2A1-9B46-82AB-4229C6FEAED8}"/>
                </a:ext>
              </a:extLst>
            </p:cNvPr>
            <p:cNvSpPr txBox="1"/>
            <p:nvPr/>
          </p:nvSpPr>
          <p:spPr>
            <a:xfrm>
              <a:off x="6368005" y="2013499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1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C8BF1B0-F2FD-6F45-8AD0-EE3368277D5E}"/>
                </a:ext>
              </a:extLst>
            </p:cNvPr>
            <p:cNvSpPr txBox="1"/>
            <p:nvPr/>
          </p:nvSpPr>
          <p:spPr>
            <a:xfrm>
              <a:off x="6391154" y="2349884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2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03713D8-8F30-A54F-AA39-D4A84806D656}"/>
                </a:ext>
              </a:extLst>
            </p:cNvPr>
            <p:cNvSpPr txBox="1"/>
            <p:nvPr/>
          </p:nvSpPr>
          <p:spPr>
            <a:xfrm>
              <a:off x="6402728" y="2685905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1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F2F275B-CE1E-4240-9330-2FBB435D6C3B}"/>
              </a:ext>
            </a:extLst>
          </p:cNvPr>
          <p:cNvGrpSpPr/>
          <p:nvPr/>
        </p:nvGrpSpPr>
        <p:grpSpPr>
          <a:xfrm>
            <a:off x="5254907" y="4598929"/>
            <a:ext cx="1539432" cy="755208"/>
            <a:chOff x="6391154" y="3563063"/>
            <a:chExt cx="1539432" cy="755208"/>
          </a:xfrm>
        </p:grpSpPr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64383B49-545C-0A45-B8EE-9B852B720260}"/>
                </a:ext>
              </a:extLst>
            </p:cNvPr>
            <p:cNvSpPr/>
            <p:nvPr/>
          </p:nvSpPr>
          <p:spPr>
            <a:xfrm>
              <a:off x="6483751" y="3563063"/>
              <a:ext cx="1388962" cy="755208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2B097BE-B8E3-D340-B52C-F8673D93A59E}"/>
                </a:ext>
              </a:extLst>
            </p:cNvPr>
            <p:cNvSpPr txBox="1"/>
            <p:nvPr/>
          </p:nvSpPr>
          <p:spPr>
            <a:xfrm>
              <a:off x="6391154" y="3612915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3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8B20C38F-41E3-9B47-ADBE-AB70B7EA1EFD}"/>
                </a:ext>
              </a:extLst>
            </p:cNvPr>
            <p:cNvSpPr txBox="1"/>
            <p:nvPr/>
          </p:nvSpPr>
          <p:spPr>
            <a:xfrm>
              <a:off x="6402728" y="3948939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2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A04ED9E-3776-7946-85C1-70039C000504}"/>
              </a:ext>
            </a:extLst>
          </p:cNvPr>
          <p:cNvGrpSpPr/>
          <p:nvPr/>
        </p:nvGrpSpPr>
        <p:grpSpPr>
          <a:xfrm>
            <a:off x="5231756" y="5473439"/>
            <a:ext cx="1539432" cy="1119159"/>
            <a:chOff x="6391154" y="4619827"/>
            <a:chExt cx="1539432" cy="1119159"/>
          </a:xfrm>
        </p:grpSpPr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id="{F05F0151-6BBA-1843-B54B-DEE45512B283}"/>
                </a:ext>
              </a:extLst>
            </p:cNvPr>
            <p:cNvSpPr/>
            <p:nvPr/>
          </p:nvSpPr>
          <p:spPr>
            <a:xfrm>
              <a:off x="6495325" y="4619827"/>
              <a:ext cx="1388962" cy="1119159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6DD78EE-5CA0-8D48-9DA7-9A45A498B7B5}"/>
                </a:ext>
              </a:extLst>
            </p:cNvPr>
            <p:cNvSpPr txBox="1"/>
            <p:nvPr/>
          </p:nvSpPr>
          <p:spPr>
            <a:xfrm>
              <a:off x="6402728" y="4661081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4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8DD0C1A-412B-0B49-82C5-88F3D17F5164}"/>
                </a:ext>
              </a:extLst>
            </p:cNvPr>
            <p:cNvSpPr txBox="1"/>
            <p:nvPr/>
          </p:nvSpPr>
          <p:spPr>
            <a:xfrm>
              <a:off x="6402728" y="5032626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3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037D747-E289-254B-923B-62DBA0635741}"/>
                </a:ext>
              </a:extLst>
            </p:cNvPr>
            <p:cNvSpPr txBox="1"/>
            <p:nvPr/>
          </p:nvSpPr>
          <p:spPr>
            <a:xfrm>
              <a:off x="6391154" y="5369654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4</a:t>
              </a: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BADDD45F-46DB-C349-9F68-A84E4D41257A}"/>
              </a:ext>
            </a:extLst>
          </p:cNvPr>
          <p:cNvSpPr txBox="1"/>
          <p:nvPr/>
        </p:nvSpPr>
        <p:spPr>
          <a:xfrm>
            <a:off x="821804" y="915246"/>
            <a:ext cx="28357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Each block can be treated as atomic, but we still get interleaving.</a:t>
            </a:r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421766D2-F11F-1A40-B3D2-D61526EEADC0}"/>
              </a:ext>
            </a:extLst>
          </p:cNvPr>
          <p:cNvSpPr/>
          <p:nvPr/>
        </p:nvSpPr>
        <p:spPr>
          <a:xfrm>
            <a:off x="4570326" y="590309"/>
            <a:ext cx="566769" cy="555585"/>
          </a:xfrm>
          <a:custGeom>
            <a:avLst/>
            <a:gdLst>
              <a:gd name="connsiteX0" fmla="*/ 372064 w 566769"/>
              <a:gd name="connsiteY0" fmla="*/ 0 h 555585"/>
              <a:gd name="connsiteX1" fmla="*/ 221593 w 566769"/>
              <a:gd name="connsiteY1" fmla="*/ 34724 h 555585"/>
              <a:gd name="connsiteX2" fmla="*/ 152145 w 566769"/>
              <a:gd name="connsiteY2" fmla="*/ 81023 h 555585"/>
              <a:gd name="connsiteX3" fmla="*/ 117421 w 566769"/>
              <a:gd name="connsiteY3" fmla="*/ 104172 h 555585"/>
              <a:gd name="connsiteX4" fmla="*/ 82697 w 566769"/>
              <a:gd name="connsiteY4" fmla="*/ 127321 h 555585"/>
              <a:gd name="connsiteX5" fmla="*/ 36398 w 566769"/>
              <a:gd name="connsiteY5" fmla="*/ 196769 h 555585"/>
              <a:gd name="connsiteX6" fmla="*/ 1674 w 566769"/>
              <a:gd name="connsiteY6" fmla="*/ 312516 h 555585"/>
              <a:gd name="connsiteX7" fmla="*/ 36398 w 566769"/>
              <a:gd name="connsiteY7" fmla="*/ 486137 h 555585"/>
              <a:gd name="connsiteX8" fmla="*/ 105846 w 566769"/>
              <a:gd name="connsiteY8" fmla="*/ 532435 h 555585"/>
              <a:gd name="connsiteX9" fmla="*/ 175294 w 566769"/>
              <a:gd name="connsiteY9" fmla="*/ 555585 h 555585"/>
              <a:gd name="connsiteX10" fmla="*/ 314190 w 566769"/>
              <a:gd name="connsiteY10" fmla="*/ 544010 h 555585"/>
              <a:gd name="connsiteX11" fmla="*/ 406788 w 566769"/>
              <a:gd name="connsiteY11" fmla="*/ 520861 h 555585"/>
              <a:gd name="connsiteX12" fmla="*/ 464661 w 566769"/>
              <a:gd name="connsiteY12" fmla="*/ 486137 h 555585"/>
              <a:gd name="connsiteX13" fmla="*/ 534109 w 566769"/>
              <a:gd name="connsiteY13" fmla="*/ 439838 h 555585"/>
              <a:gd name="connsiteX14" fmla="*/ 557259 w 566769"/>
              <a:gd name="connsiteY14" fmla="*/ 405114 h 555585"/>
              <a:gd name="connsiteX15" fmla="*/ 522535 w 566769"/>
              <a:gd name="connsiteY15" fmla="*/ 104172 h 555585"/>
              <a:gd name="connsiteX16" fmla="*/ 418363 w 566769"/>
              <a:gd name="connsiteY16" fmla="*/ 57873 h 555585"/>
              <a:gd name="connsiteX17" fmla="*/ 383639 w 566769"/>
              <a:gd name="connsiteY17" fmla="*/ 46299 h 555585"/>
              <a:gd name="connsiteX18" fmla="*/ 186869 w 566769"/>
              <a:gd name="connsiteY18" fmla="*/ 57873 h 555585"/>
              <a:gd name="connsiteX19" fmla="*/ 105846 w 566769"/>
              <a:gd name="connsiteY19" fmla="*/ 69448 h 555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66769" h="555585">
                <a:moveTo>
                  <a:pt x="372064" y="0"/>
                </a:moveTo>
                <a:cubicBezTo>
                  <a:pt x="334712" y="5336"/>
                  <a:pt x="256257" y="11615"/>
                  <a:pt x="221593" y="34724"/>
                </a:cubicBezTo>
                <a:lnTo>
                  <a:pt x="152145" y="81023"/>
                </a:lnTo>
                <a:lnTo>
                  <a:pt x="117421" y="104172"/>
                </a:lnTo>
                <a:lnTo>
                  <a:pt x="82697" y="127321"/>
                </a:lnTo>
                <a:cubicBezTo>
                  <a:pt x="67264" y="150470"/>
                  <a:pt x="45196" y="170375"/>
                  <a:pt x="36398" y="196769"/>
                </a:cubicBezTo>
                <a:cubicBezTo>
                  <a:pt x="8219" y="281309"/>
                  <a:pt x="19168" y="242545"/>
                  <a:pt x="1674" y="312516"/>
                </a:cubicBezTo>
                <a:cubicBezTo>
                  <a:pt x="8561" y="402042"/>
                  <a:pt x="-21123" y="442996"/>
                  <a:pt x="36398" y="486137"/>
                </a:cubicBezTo>
                <a:cubicBezTo>
                  <a:pt x="58656" y="502830"/>
                  <a:pt x="79452" y="523637"/>
                  <a:pt x="105846" y="532435"/>
                </a:cubicBezTo>
                <a:lnTo>
                  <a:pt x="175294" y="555585"/>
                </a:lnTo>
                <a:cubicBezTo>
                  <a:pt x="221593" y="551727"/>
                  <a:pt x="268245" y="550902"/>
                  <a:pt x="314190" y="544010"/>
                </a:cubicBezTo>
                <a:cubicBezTo>
                  <a:pt x="345654" y="539290"/>
                  <a:pt x="406788" y="520861"/>
                  <a:pt x="406788" y="520861"/>
                </a:cubicBezTo>
                <a:cubicBezTo>
                  <a:pt x="458723" y="468924"/>
                  <a:pt x="397046" y="523700"/>
                  <a:pt x="464661" y="486137"/>
                </a:cubicBezTo>
                <a:cubicBezTo>
                  <a:pt x="488982" y="472625"/>
                  <a:pt x="534109" y="439838"/>
                  <a:pt x="534109" y="439838"/>
                </a:cubicBezTo>
                <a:cubicBezTo>
                  <a:pt x="541826" y="428263"/>
                  <a:pt x="556724" y="419015"/>
                  <a:pt x="557259" y="405114"/>
                </a:cubicBezTo>
                <a:cubicBezTo>
                  <a:pt x="558619" y="369749"/>
                  <a:pt x="592833" y="174470"/>
                  <a:pt x="522535" y="104172"/>
                </a:cubicBezTo>
                <a:cubicBezTo>
                  <a:pt x="495023" y="76660"/>
                  <a:pt x="452743" y="69333"/>
                  <a:pt x="418363" y="57873"/>
                </a:cubicBezTo>
                <a:lnTo>
                  <a:pt x="383639" y="46299"/>
                </a:lnTo>
                <a:cubicBezTo>
                  <a:pt x="318049" y="50157"/>
                  <a:pt x="252303" y="51925"/>
                  <a:pt x="186869" y="57873"/>
                </a:cubicBezTo>
                <a:cubicBezTo>
                  <a:pt x="42894" y="70961"/>
                  <a:pt x="179474" y="69448"/>
                  <a:pt x="105846" y="69448"/>
                </a:cubicBezTo>
              </a:path>
            </a:pathLst>
          </a:cu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5AAEE0E0-645C-B746-8CF1-CC622F19317C}"/>
              </a:ext>
            </a:extLst>
          </p:cNvPr>
          <p:cNvSpPr/>
          <p:nvPr/>
        </p:nvSpPr>
        <p:spPr>
          <a:xfrm>
            <a:off x="6088284" y="1770927"/>
            <a:ext cx="509286" cy="513973"/>
          </a:xfrm>
          <a:custGeom>
            <a:avLst/>
            <a:gdLst>
              <a:gd name="connsiteX0" fmla="*/ 324091 w 509286"/>
              <a:gd name="connsiteY0" fmla="*/ 0 h 513973"/>
              <a:gd name="connsiteX1" fmla="*/ 127321 w 509286"/>
              <a:gd name="connsiteY1" fmla="*/ 23149 h 513973"/>
              <a:gd name="connsiteX2" fmla="*/ 81022 w 509286"/>
              <a:gd name="connsiteY2" fmla="*/ 57873 h 513973"/>
              <a:gd name="connsiteX3" fmla="*/ 46298 w 509286"/>
              <a:gd name="connsiteY3" fmla="*/ 81022 h 513973"/>
              <a:gd name="connsiteX4" fmla="*/ 0 w 509286"/>
              <a:gd name="connsiteY4" fmla="*/ 138896 h 513973"/>
              <a:gd name="connsiteX5" fmla="*/ 11574 w 509286"/>
              <a:gd name="connsiteY5" fmla="*/ 335665 h 513973"/>
              <a:gd name="connsiteX6" fmla="*/ 23149 w 509286"/>
              <a:gd name="connsiteY6" fmla="*/ 370389 h 513973"/>
              <a:gd name="connsiteX7" fmla="*/ 69448 w 509286"/>
              <a:gd name="connsiteY7" fmla="*/ 428263 h 513973"/>
              <a:gd name="connsiteX8" fmla="*/ 138896 w 509286"/>
              <a:gd name="connsiteY8" fmla="*/ 474562 h 513973"/>
              <a:gd name="connsiteX9" fmla="*/ 185194 w 509286"/>
              <a:gd name="connsiteY9" fmla="*/ 486136 h 513973"/>
              <a:gd name="connsiteX10" fmla="*/ 266217 w 509286"/>
              <a:gd name="connsiteY10" fmla="*/ 509286 h 513973"/>
              <a:gd name="connsiteX11" fmla="*/ 474562 w 509286"/>
              <a:gd name="connsiteY11" fmla="*/ 474562 h 513973"/>
              <a:gd name="connsiteX12" fmla="*/ 497711 w 509286"/>
              <a:gd name="connsiteY12" fmla="*/ 439838 h 513973"/>
              <a:gd name="connsiteX13" fmla="*/ 509286 w 509286"/>
              <a:gd name="connsiteY13" fmla="*/ 405114 h 513973"/>
              <a:gd name="connsiteX14" fmla="*/ 497711 w 509286"/>
              <a:gd name="connsiteY14" fmla="*/ 208344 h 513973"/>
              <a:gd name="connsiteX15" fmla="*/ 439838 w 509286"/>
              <a:gd name="connsiteY15" fmla="*/ 150470 h 513973"/>
              <a:gd name="connsiteX16" fmla="*/ 358815 w 509286"/>
              <a:gd name="connsiteY16" fmla="*/ 104172 h 513973"/>
              <a:gd name="connsiteX17" fmla="*/ 324091 w 509286"/>
              <a:gd name="connsiteY17" fmla="*/ 81022 h 513973"/>
              <a:gd name="connsiteX18" fmla="*/ 208344 w 509286"/>
              <a:gd name="connsiteY18" fmla="*/ 46298 h 513973"/>
              <a:gd name="connsiteX19" fmla="*/ 92597 w 509286"/>
              <a:gd name="connsiteY19" fmla="*/ 34724 h 513973"/>
              <a:gd name="connsiteX20" fmla="*/ 11574 w 509286"/>
              <a:gd name="connsiteY20" fmla="*/ 23149 h 513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09286" h="513973">
                <a:moveTo>
                  <a:pt x="324091" y="0"/>
                </a:moveTo>
                <a:lnTo>
                  <a:pt x="127321" y="23149"/>
                </a:lnTo>
                <a:cubicBezTo>
                  <a:pt x="109020" y="29249"/>
                  <a:pt x="96720" y="46660"/>
                  <a:pt x="81022" y="57873"/>
                </a:cubicBezTo>
                <a:cubicBezTo>
                  <a:pt x="69702" y="65959"/>
                  <a:pt x="57161" y="72332"/>
                  <a:pt x="46298" y="81022"/>
                </a:cubicBezTo>
                <a:cubicBezTo>
                  <a:pt x="22738" y="99870"/>
                  <a:pt x="17187" y="113115"/>
                  <a:pt x="0" y="138896"/>
                </a:cubicBezTo>
                <a:cubicBezTo>
                  <a:pt x="3858" y="204486"/>
                  <a:pt x="5036" y="270288"/>
                  <a:pt x="11574" y="335665"/>
                </a:cubicBezTo>
                <a:cubicBezTo>
                  <a:pt x="12788" y="347805"/>
                  <a:pt x="17693" y="359476"/>
                  <a:pt x="23149" y="370389"/>
                </a:cubicBezTo>
                <a:cubicBezTo>
                  <a:pt x="32263" y="388617"/>
                  <a:pt x="52220" y="415342"/>
                  <a:pt x="69448" y="428263"/>
                </a:cubicBezTo>
                <a:cubicBezTo>
                  <a:pt x="91706" y="444956"/>
                  <a:pt x="111905" y="467814"/>
                  <a:pt x="138896" y="474562"/>
                </a:cubicBezTo>
                <a:cubicBezTo>
                  <a:pt x="154329" y="478420"/>
                  <a:pt x="169898" y="481766"/>
                  <a:pt x="185194" y="486136"/>
                </a:cubicBezTo>
                <a:cubicBezTo>
                  <a:pt x="301469" y="519357"/>
                  <a:pt x="121434" y="473089"/>
                  <a:pt x="266217" y="509286"/>
                </a:cubicBezTo>
                <a:cubicBezTo>
                  <a:pt x="382482" y="502019"/>
                  <a:pt x="421758" y="540566"/>
                  <a:pt x="474562" y="474562"/>
                </a:cubicBezTo>
                <a:cubicBezTo>
                  <a:pt x="483252" y="463699"/>
                  <a:pt x="491490" y="452280"/>
                  <a:pt x="497711" y="439838"/>
                </a:cubicBezTo>
                <a:cubicBezTo>
                  <a:pt x="503167" y="428925"/>
                  <a:pt x="505428" y="416689"/>
                  <a:pt x="509286" y="405114"/>
                </a:cubicBezTo>
                <a:cubicBezTo>
                  <a:pt x="505428" y="339524"/>
                  <a:pt x="507457" y="273320"/>
                  <a:pt x="497711" y="208344"/>
                </a:cubicBezTo>
                <a:cubicBezTo>
                  <a:pt x="492976" y="176777"/>
                  <a:pt x="460006" y="166604"/>
                  <a:pt x="439838" y="150470"/>
                </a:cubicBezTo>
                <a:cubicBezTo>
                  <a:pt x="364865" y="90492"/>
                  <a:pt x="497515" y="173523"/>
                  <a:pt x="358815" y="104172"/>
                </a:cubicBezTo>
                <a:cubicBezTo>
                  <a:pt x="346373" y="97951"/>
                  <a:pt x="336803" y="86672"/>
                  <a:pt x="324091" y="81022"/>
                </a:cubicBezTo>
                <a:cubicBezTo>
                  <a:pt x="308832" y="74240"/>
                  <a:pt x="233150" y="49842"/>
                  <a:pt x="208344" y="46298"/>
                </a:cubicBezTo>
                <a:cubicBezTo>
                  <a:pt x="169959" y="40815"/>
                  <a:pt x="131106" y="39254"/>
                  <a:pt x="92597" y="34724"/>
                </a:cubicBezTo>
                <a:cubicBezTo>
                  <a:pt x="65502" y="31536"/>
                  <a:pt x="11574" y="23149"/>
                  <a:pt x="11574" y="23149"/>
                </a:cubicBezTo>
              </a:path>
            </a:pathLst>
          </a:cu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E28CF3F4-23C3-FD47-9205-46037C018C4F}"/>
              </a:ext>
            </a:extLst>
          </p:cNvPr>
          <p:cNvSpPr/>
          <p:nvPr/>
        </p:nvSpPr>
        <p:spPr>
          <a:xfrm>
            <a:off x="4595147" y="2741807"/>
            <a:ext cx="648183" cy="833377"/>
          </a:xfrm>
          <a:custGeom>
            <a:avLst/>
            <a:gdLst>
              <a:gd name="connsiteX0" fmla="*/ 324091 w 648183"/>
              <a:gd name="connsiteY0" fmla="*/ 0 h 833377"/>
              <a:gd name="connsiteX1" fmla="*/ 231494 w 648183"/>
              <a:gd name="connsiteY1" fmla="*/ 23150 h 833377"/>
              <a:gd name="connsiteX2" fmla="*/ 196770 w 648183"/>
              <a:gd name="connsiteY2" fmla="*/ 69448 h 833377"/>
              <a:gd name="connsiteX3" fmla="*/ 150471 w 648183"/>
              <a:gd name="connsiteY3" fmla="*/ 127322 h 833377"/>
              <a:gd name="connsiteX4" fmla="*/ 127322 w 648183"/>
              <a:gd name="connsiteY4" fmla="*/ 185195 h 833377"/>
              <a:gd name="connsiteX5" fmla="*/ 104172 w 648183"/>
              <a:gd name="connsiteY5" fmla="*/ 219919 h 833377"/>
              <a:gd name="connsiteX6" fmla="*/ 81023 w 648183"/>
              <a:gd name="connsiteY6" fmla="*/ 277793 h 833377"/>
              <a:gd name="connsiteX7" fmla="*/ 57874 w 648183"/>
              <a:gd name="connsiteY7" fmla="*/ 324091 h 833377"/>
              <a:gd name="connsiteX8" fmla="*/ 46299 w 648183"/>
              <a:gd name="connsiteY8" fmla="*/ 358815 h 833377"/>
              <a:gd name="connsiteX9" fmla="*/ 23150 w 648183"/>
              <a:gd name="connsiteY9" fmla="*/ 405114 h 833377"/>
              <a:gd name="connsiteX10" fmla="*/ 0 w 648183"/>
              <a:gd name="connsiteY10" fmla="*/ 497712 h 833377"/>
              <a:gd name="connsiteX11" fmla="*/ 11575 w 648183"/>
              <a:gd name="connsiteY11" fmla="*/ 601884 h 833377"/>
              <a:gd name="connsiteX12" fmla="*/ 34724 w 648183"/>
              <a:gd name="connsiteY12" fmla="*/ 648182 h 833377"/>
              <a:gd name="connsiteX13" fmla="*/ 57874 w 648183"/>
              <a:gd name="connsiteY13" fmla="*/ 682907 h 833377"/>
              <a:gd name="connsiteX14" fmla="*/ 138896 w 648183"/>
              <a:gd name="connsiteY14" fmla="*/ 752355 h 833377"/>
              <a:gd name="connsiteX15" fmla="*/ 208345 w 648183"/>
              <a:gd name="connsiteY15" fmla="*/ 798653 h 833377"/>
              <a:gd name="connsiteX16" fmla="*/ 243069 w 648183"/>
              <a:gd name="connsiteY16" fmla="*/ 810228 h 833377"/>
              <a:gd name="connsiteX17" fmla="*/ 324091 w 648183"/>
              <a:gd name="connsiteY17" fmla="*/ 833377 h 833377"/>
              <a:gd name="connsiteX18" fmla="*/ 416689 w 648183"/>
              <a:gd name="connsiteY18" fmla="*/ 821803 h 833377"/>
              <a:gd name="connsiteX19" fmla="*/ 509286 w 648183"/>
              <a:gd name="connsiteY19" fmla="*/ 717631 h 833377"/>
              <a:gd name="connsiteX20" fmla="*/ 578734 w 648183"/>
              <a:gd name="connsiteY20" fmla="*/ 636608 h 833377"/>
              <a:gd name="connsiteX21" fmla="*/ 625033 w 648183"/>
              <a:gd name="connsiteY21" fmla="*/ 567160 h 833377"/>
              <a:gd name="connsiteX22" fmla="*/ 648183 w 648183"/>
              <a:gd name="connsiteY22" fmla="*/ 497712 h 833377"/>
              <a:gd name="connsiteX23" fmla="*/ 636608 w 648183"/>
              <a:gd name="connsiteY23" fmla="*/ 405114 h 833377"/>
              <a:gd name="connsiteX24" fmla="*/ 555585 w 648183"/>
              <a:gd name="connsiteY24" fmla="*/ 324091 h 833377"/>
              <a:gd name="connsiteX25" fmla="*/ 474562 w 648183"/>
              <a:gd name="connsiteY25" fmla="*/ 266218 h 833377"/>
              <a:gd name="connsiteX26" fmla="*/ 428264 w 648183"/>
              <a:gd name="connsiteY26" fmla="*/ 231494 h 833377"/>
              <a:gd name="connsiteX27" fmla="*/ 335666 w 648183"/>
              <a:gd name="connsiteY27" fmla="*/ 185195 h 833377"/>
              <a:gd name="connsiteX28" fmla="*/ 289367 w 648183"/>
              <a:gd name="connsiteY28" fmla="*/ 150471 h 833377"/>
              <a:gd name="connsiteX29" fmla="*/ 219919 w 648183"/>
              <a:gd name="connsiteY29" fmla="*/ 127322 h 833377"/>
              <a:gd name="connsiteX30" fmla="*/ 104172 w 648183"/>
              <a:gd name="connsiteY30" fmla="*/ 138896 h 833377"/>
              <a:gd name="connsiteX31" fmla="*/ 127322 w 648183"/>
              <a:gd name="connsiteY31" fmla="*/ 115747 h 833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48183" h="833377">
                <a:moveTo>
                  <a:pt x="324091" y="0"/>
                </a:moveTo>
                <a:cubicBezTo>
                  <a:pt x="293225" y="7717"/>
                  <a:pt x="259425" y="7915"/>
                  <a:pt x="231494" y="23150"/>
                </a:cubicBezTo>
                <a:cubicBezTo>
                  <a:pt x="214559" y="32388"/>
                  <a:pt x="209120" y="54628"/>
                  <a:pt x="196770" y="69448"/>
                </a:cubicBezTo>
                <a:cubicBezTo>
                  <a:pt x="169859" y="101742"/>
                  <a:pt x="171931" y="84402"/>
                  <a:pt x="150471" y="127322"/>
                </a:cubicBezTo>
                <a:cubicBezTo>
                  <a:pt x="141179" y="145905"/>
                  <a:pt x="136614" y="166612"/>
                  <a:pt x="127322" y="185195"/>
                </a:cubicBezTo>
                <a:cubicBezTo>
                  <a:pt x="121101" y="197637"/>
                  <a:pt x="110393" y="207476"/>
                  <a:pt x="104172" y="219919"/>
                </a:cubicBezTo>
                <a:cubicBezTo>
                  <a:pt x="94880" y="238503"/>
                  <a:pt x="89461" y="258806"/>
                  <a:pt x="81023" y="277793"/>
                </a:cubicBezTo>
                <a:cubicBezTo>
                  <a:pt x="74015" y="293560"/>
                  <a:pt x="64671" y="308232"/>
                  <a:pt x="57874" y="324091"/>
                </a:cubicBezTo>
                <a:cubicBezTo>
                  <a:pt x="53068" y="335305"/>
                  <a:pt x="51105" y="347601"/>
                  <a:pt x="46299" y="358815"/>
                </a:cubicBezTo>
                <a:cubicBezTo>
                  <a:pt x="39502" y="374674"/>
                  <a:pt x="28606" y="388745"/>
                  <a:pt x="23150" y="405114"/>
                </a:cubicBezTo>
                <a:cubicBezTo>
                  <a:pt x="13089" y="435297"/>
                  <a:pt x="0" y="497712"/>
                  <a:pt x="0" y="497712"/>
                </a:cubicBezTo>
                <a:cubicBezTo>
                  <a:pt x="3858" y="532436"/>
                  <a:pt x="3719" y="567841"/>
                  <a:pt x="11575" y="601884"/>
                </a:cubicBezTo>
                <a:cubicBezTo>
                  <a:pt x="15455" y="618696"/>
                  <a:pt x="26163" y="633201"/>
                  <a:pt x="34724" y="648182"/>
                </a:cubicBezTo>
                <a:cubicBezTo>
                  <a:pt x="41626" y="660260"/>
                  <a:pt x="48968" y="672220"/>
                  <a:pt x="57874" y="682907"/>
                </a:cubicBezTo>
                <a:cubicBezTo>
                  <a:pt x="81851" y="711680"/>
                  <a:pt x="108243" y="730898"/>
                  <a:pt x="138896" y="752355"/>
                </a:cubicBezTo>
                <a:cubicBezTo>
                  <a:pt x="161689" y="768310"/>
                  <a:pt x="181951" y="789855"/>
                  <a:pt x="208345" y="798653"/>
                </a:cubicBezTo>
                <a:cubicBezTo>
                  <a:pt x="219920" y="802511"/>
                  <a:pt x="231338" y="806876"/>
                  <a:pt x="243069" y="810228"/>
                </a:cubicBezTo>
                <a:cubicBezTo>
                  <a:pt x="344831" y="839304"/>
                  <a:pt x="240814" y="805620"/>
                  <a:pt x="324091" y="833377"/>
                </a:cubicBezTo>
                <a:cubicBezTo>
                  <a:pt x="354957" y="829519"/>
                  <a:pt x="388867" y="835714"/>
                  <a:pt x="416689" y="821803"/>
                </a:cubicBezTo>
                <a:cubicBezTo>
                  <a:pt x="481007" y="789644"/>
                  <a:pt x="474337" y="759570"/>
                  <a:pt x="509286" y="717631"/>
                </a:cubicBezTo>
                <a:cubicBezTo>
                  <a:pt x="584226" y="627703"/>
                  <a:pt x="502870" y="744985"/>
                  <a:pt x="578734" y="636608"/>
                </a:cubicBezTo>
                <a:cubicBezTo>
                  <a:pt x="594689" y="613815"/>
                  <a:pt x="616235" y="593554"/>
                  <a:pt x="625033" y="567160"/>
                </a:cubicBezTo>
                <a:lnTo>
                  <a:pt x="648183" y="497712"/>
                </a:lnTo>
                <a:cubicBezTo>
                  <a:pt x="644325" y="466846"/>
                  <a:pt x="651246" y="432561"/>
                  <a:pt x="636608" y="405114"/>
                </a:cubicBezTo>
                <a:cubicBezTo>
                  <a:pt x="618634" y="371413"/>
                  <a:pt x="582593" y="351099"/>
                  <a:pt x="555585" y="324091"/>
                </a:cubicBezTo>
                <a:cubicBezTo>
                  <a:pt x="489388" y="257894"/>
                  <a:pt x="555817" y="317002"/>
                  <a:pt x="474562" y="266218"/>
                </a:cubicBezTo>
                <a:cubicBezTo>
                  <a:pt x="458203" y="255994"/>
                  <a:pt x="444927" y="241214"/>
                  <a:pt x="428264" y="231494"/>
                </a:cubicBezTo>
                <a:cubicBezTo>
                  <a:pt x="398456" y="214106"/>
                  <a:pt x="363273" y="205900"/>
                  <a:pt x="335666" y="185195"/>
                </a:cubicBezTo>
                <a:cubicBezTo>
                  <a:pt x="320233" y="173620"/>
                  <a:pt x="306622" y="159098"/>
                  <a:pt x="289367" y="150471"/>
                </a:cubicBezTo>
                <a:cubicBezTo>
                  <a:pt x="267542" y="139558"/>
                  <a:pt x="219919" y="127322"/>
                  <a:pt x="219919" y="127322"/>
                </a:cubicBezTo>
                <a:cubicBezTo>
                  <a:pt x="181337" y="131180"/>
                  <a:pt x="142647" y="143706"/>
                  <a:pt x="104172" y="138896"/>
                </a:cubicBezTo>
                <a:cubicBezTo>
                  <a:pt x="93343" y="137542"/>
                  <a:pt x="127322" y="115747"/>
                  <a:pt x="127322" y="115747"/>
                </a:cubicBezTo>
              </a:path>
            </a:pathLst>
          </a:cu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2C8C329E-2506-534F-9273-BB36BDC33848}"/>
              </a:ext>
            </a:extLst>
          </p:cNvPr>
          <p:cNvSpPr/>
          <p:nvPr/>
        </p:nvSpPr>
        <p:spPr>
          <a:xfrm>
            <a:off x="6103973" y="4896091"/>
            <a:ext cx="597769" cy="532436"/>
          </a:xfrm>
          <a:custGeom>
            <a:avLst/>
            <a:gdLst>
              <a:gd name="connsiteX0" fmla="*/ 343126 w 597769"/>
              <a:gd name="connsiteY0" fmla="*/ 0 h 532436"/>
              <a:gd name="connsiteX1" fmla="*/ 204230 w 597769"/>
              <a:gd name="connsiteY1" fmla="*/ 11575 h 532436"/>
              <a:gd name="connsiteX2" fmla="*/ 134781 w 597769"/>
              <a:gd name="connsiteY2" fmla="*/ 46299 h 532436"/>
              <a:gd name="connsiteX3" fmla="*/ 88483 w 597769"/>
              <a:gd name="connsiteY3" fmla="*/ 69448 h 532436"/>
              <a:gd name="connsiteX4" fmla="*/ 65333 w 597769"/>
              <a:gd name="connsiteY4" fmla="*/ 92598 h 532436"/>
              <a:gd name="connsiteX5" fmla="*/ 30609 w 597769"/>
              <a:gd name="connsiteY5" fmla="*/ 115747 h 532436"/>
              <a:gd name="connsiteX6" fmla="*/ 19035 w 597769"/>
              <a:gd name="connsiteY6" fmla="*/ 347241 h 532436"/>
              <a:gd name="connsiteX7" fmla="*/ 65333 w 597769"/>
              <a:gd name="connsiteY7" fmla="*/ 416689 h 532436"/>
              <a:gd name="connsiteX8" fmla="*/ 88483 w 597769"/>
              <a:gd name="connsiteY8" fmla="*/ 451413 h 532436"/>
              <a:gd name="connsiteX9" fmla="*/ 192655 w 597769"/>
              <a:gd name="connsiteY9" fmla="*/ 509286 h 532436"/>
              <a:gd name="connsiteX10" fmla="*/ 227379 w 597769"/>
              <a:gd name="connsiteY10" fmla="*/ 520861 h 532436"/>
              <a:gd name="connsiteX11" fmla="*/ 262103 w 597769"/>
              <a:gd name="connsiteY11" fmla="*/ 532436 h 532436"/>
              <a:gd name="connsiteX12" fmla="*/ 447298 w 597769"/>
              <a:gd name="connsiteY12" fmla="*/ 520861 h 532436"/>
              <a:gd name="connsiteX13" fmla="*/ 516746 w 597769"/>
              <a:gd name="connsiteY13" fmla="*/ 497712 h 532436"/>
              <a:gd name="connsiteX14" fmla="*/ 597769 w 597769"/>
              <a:gd name="connsiteY14" fmla="*/ 416689 h 532436"/>
              <a:gd name="connsiteX15" fmla="*/ 586194 w 597769"/>
              <a:gd name="connsiteY15" fmla="*/ 277793 h 532436"/>
              <a:gd name="connsiteX16" fmla="*/ 528321 w 597769"/>
              <a:gd name="connsiteY16" fmla="*/ 185195 h 532436"/>
              <a:gd name="connsiteX17" fmla="*/ 470447 w 597769"/>
              <a:gd name="connsiteY17" fmla="*/ 115747 h 532436"/>
              <a:gd name="connsiteX18" fmla="*/ 435723 w 597769"/>
              <a:gd name="connsiteY18" fmla="*/ 104172 h 532436"/>
              <a:gd name="connsiteX19" fmla="*/ 366275 w 597769"/>
              <a:gd name="connsiteY19" fmla="*/ 69448 h 532436"/>
              <a:gd name="connsiteX20" fmla="*/ 204230 w 597769"/>
              <a:gd name="connsiteY20" fmla="*/ 57874 h 532436"/>
              <a:gd name="connsiteX21" fmla="*/ 111632 w 597769"/>
              <a:gd name="connsiteY21" fmla="*/ 34724 h 532436"/>
              <a:gd name="connsiteX22" fmla="*/ 30609 w 597769"/>
              <a:gd name="connsiteY22" fmla="*/ 23150 h 532436"/>
              <a:gd name="connsiteX23" fmla="*/ 30609 w 597769"/>
              <a:gd name="connsiteY23" fmla="*/ 11575 h 532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97769" h="532436">
                <a:moveTo>
                  <a:pt x="343126" y="0"/>
                </a:moveTo>
                <a:cubicBezTo>
                  <a:pt x="296827" y="3858"/>
                  <a:pt x="250282" y="5435"/>
                  <a:pt x="204230" y="11575"/>
                </a:cubicBezTo>
                <a:cubicBezTo>
                  <a:pt x="169629" y="16189"/>
                  <a:pt x="164469" y="29335"/>
                  <a:pt x="134781" y="46299"/>
                </a:cubicBezTo>
                <a:cubicBezTo>
                  <a:pt x="119800" y="54859"/>
                  <a:pt x="102839" y="59877"/>
                  <a:pt x="88483" y="69448"/>
                </a:cubicBezTo>
                <a:cubicBezTo>
                  <a:pt x="79403" y="75501"/>
                  <a:pt x="73855" y="85781"/>
                  <a:pt x="65333" y="92598"/>
                </a:cubicBezTo>
                <a:cubicBezTo>
                  <a:pt x="54470" y="101288"/>
                  <a:pt x="42184" y="108031"/>
                  <a:pt x="30609" y="115747"/>
                </a:cubicBezTo>
                <a:cubicBezTo>
                  <a:pt x="-1095" y="210859"/>
                  <a:pt x="-13297" y="217912"/>
                  <a:pt x="19035" y="347241"/>
                </a:cubicBezTo>
                <a:cubicBezTo>
                  <a:pt x="25783" y="374232"/>
                  <a:pt x="49900" y="393540"/>
                  <a:pt x="65333" y="416689"/>
                </a:cubicBezTo>
                <a:cubicBezTo>
                  <a:pt x="73050" y="428264"/>
                  <a:pt x="78646" y="441576"/>
                  <a:pt x="88483" y="451413"/>
                </a:cubicBezTo>
                <a:cubicBezTo>
                  <a:pt x="140462" y="503392"/>
                  <a:pt x="107677" y="480960"/>
                  <a:pt x="192655" y="509286"/>
                </a:cubicBezTo>
                <a:lnTo>
                  <a:pt x="227379" y="520861"/>
                </a:lnTo>
                <a:lnTo>
                  <a:pt x="262103" y="532436"/>
                </a:lnTo>
                <a:cubicBezTo>
                  <a:pt x="323835" y="528578"/>
                  <a:pt x="386013" y="529218"/>
                  <a:pt x="447298" y="520861"/>
                </a:cubicBezTo>
                <a:cubicBezTo>
                  <a:pt x="471476" y="517564"/>
                  <a:pt x="516746" y="497712"/>
                  <a:pt x="516746" y="497712"/>
                </a:cubicBezTo>
                <a:cubicBezTo>
                  <a:pt x="596346" y="444645"/>
                  <a:pt x="577396" y="477807"/>
                  <a:pt x="597769" y="416689"/>
                </a:cubicBezTo>
                <a:cubicBezTo>
                  <a:pt x="593911" y="370390"/>
                  <a:pt x="599544" y="322293"/>
                  <a:pt x="586194" y="277793"/>
                </a:cubicBezTo>
                <a:cubicBezTo>
                  <a:pt x="575735" y="242930"/>
                  <a:pt x="547862" y="215903"/>
                  <a:pt x="528321" y="185195"/>
                </a:cubicBezTo>
                <a:cubicBezTo>
                  <a:pt x="512589" y="160473"/>
                  <a:pt x="495595" y="132512"/>
                  <a:pt x="470447" y="115747"/>
                </a:cubicBezTo>
                <a:cubicBezTo>
                  <a:pt x="460295" y="108979"/>
                  <a:pt x="446636" y="109628"/>
                  <a:pt x="435723" y="104172"/>
                </a:cubicBezTo>
                <a:cubicBezTo>
                  <a:pt x="402110" y="87366"/>
                  <a:pt x="404318" y="73924"/>
                  <a:pt x="366275" y="69448"/>
                </a:cubicBezTo>
                <a:cubicBezTo>
                  <a:pt x="312493" y="63121"/>
                  <a:pt x="258245" y="61732"/>
                  <a:pt x="204230" y="57874"/>
                </a:cubicBezTo>
                <a:cubicBezTo>
                  <a:pt x="159506" y="42966"/>
                  <a:pt x="167498" y="44035"/>
                  <a:pt x="111632" y="34724"/>
                </a:cubicBezTo>
                <a:cubicBezTo>
                  <a:pt x="84721" y="30239"/>
                  <a:pt x="56841" y="30645"/>
                  <a:pt x="30609" y="23150"/>
                </a:cubicBezTo>
                <a:cubicBezTo>
                  <a:pt x="26899" y="22090"/>
                  <a:pt x="30609" y="15433"/>
                  <a:pt x="30609" y="11575"/>
                </a:cubicBezTo>
              </a:path>
            </a:pathLst>
          </a:cu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C2C6F3B8-6816-C74F-A9C4-DF3ED00E061A}"/>
              </a:ext>
            </a:extLst>
          </p:cNvPr>
          <p:cNvSpPr/>
          <p:nvPr/>
        </p:nvSpPr>
        <p:spPr>
          <a:xfrm>
            <a:off x="4815068" y="1169043"/>
            <a:ext cx="109870" cy="1724628"/>
          </a:xfrm>
          <a:custGeom>
            <a:avLst/>
            <a:gdLst>
              <a:gd name="connsiteX0" fmla="*/ 23150 w 109870"/>
              <a:gd name="connsiteY0" fmla="*/ 0 h 1724628"/>
              <a:gd name="connsiteX1" fmla="*/ 11575 w 109870"/>
              <a:gd name="connsiteY1" fmla="*/ 254643 h 1724628"/>
              <a:gd name="connsiteX2" fmla="*/ 0 w 109870"/>
              <a:gd name="connsiteY2" fmla="*/ 312516 h 1724628"/>
              <a:gd name="connsiteX3" fmla="*/ 11575 w 109870"/>
              <a:gd name="connsiteY3" fmla="*/ 613458 h 1724628"/>
              <a:gd name="connsiteX4" fmla="*/ 57874 w 109870"/>
              <a:gd name="connsiteY4" fmla="*/ 775504 h 1724628"/>
              <a:gd name="connsiteX5" fmla="*/ 81023 w 109870"/>
              <a:gd name="connsiteY5" fmla="*/ 844952 h 1724628"/>
              <a:gd name="connsiteX6" fmla="*/ 92598 w 109870"/>
              <a:gd name="connsiteY6" fmla="*/ 879676 h 1724628"/>
              <a:gd name="connsiteX7" fmla="*/ 92598 w 109870"/>
              <a:gd name="connsiteY7" fmla="*/ 1319514 h 1724628"/>
              <a:gd name="connsiteX8" fmla="*/ 69448 w 109870"/>
              <a:gd name="connsiteY8" fmla="*/ 1423686 h 1724628"/>
              <a:gd name="connsiteX9" fmla="*/ 57874 w 109870"/>
              <a:gd name="connsiteY9" fmla="*/ 1481560 h 1724628"/>
              <a:gd name="connsiteX10" fmla="*/ 34724 w 109870"/>
              <a:gd name="connsiteY10" fmla="*/ 1724628 h 172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9870" h="1724628">
                <a:moveTo>
                  <a:pt x="23150" y="0"/>
                </a:moveTo>
                <a:cubicBezTo>
                  <a:pt x="19292" y="84881"/>
                  <a:pt x="17852" y="169907"/>
                  <a:pt x="11575" y="254643"/>
                </a:cubicBezTo>
                <a:cubicBezTo>
                  <a:pt x="10122" y="274262"/>
                  <a:pt x="0" y="292843"/>
                  <a:pt x="0" y="312516"/>
                </a:cubicBezTo>
                <a:cubicBezTo>
                  <a:pt x="0" y="412904"/>
                  <a:pt x="2752" y="513458"/>
                  <a:pt x="11575" y="613458"/>
                </a:cubicBezTo>
                <a:cubicBezTo>
                  <a:pt x="15064" y="652998"/>
                  <a:pt x="44280" y="734723"/>
                  <a:pt x="57874" y="775504"/>
                </a:cubicBezTo>
                <a:lnTo>
                  <a:pt x="81023" y="844952"/>
                </a:lnTo>
                <a:lnTo>
                  <a:pt x="92598" y="879676"/>
                </a:lnTo>
                <a:cubicBezTo>
                  <a:pt x="119705" y="1069421"/>
                  <a:pt x="111158" y="976167"/>
                  <a:pt x="92598" y="1319514"/>
                </a:cubicBezTo>
                <a:cubicBezTo>
                  <a:pt x="88204" y="1400794"/>
                  <a:pt x="83668" y="1366803"/>
                  <a:pt x="69448" y="1423686"/>
                </a:cubicBezTo>
                <a:cubicBezTo>
                  <a:pt x="64677" y="1442772"/>
                  <a:pt x="60942" y="1462127"/>
                  <a:pt x="57874" y="1481560"/>
                </a:cubicBezTo>
                <a:cubicBezTo>
                  <a:pt x="30904" y="1652368"/>
                  <a:pt x="34724" y="1597938"/>
                  <a:pt x="34724" y="1724628"/>
                </a:cubicBezTo>
              </a:path>
            </a:pathLst>
          </a:cu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4298BE0F-2374-1D48-B4D5-D72073AB0D31}"/>
              </a:ext>
            </a:extLst>
          </p:cNvPr>
          <p:cNvSpPr/>
          <p:nvPr/>
        </p:nvSpPr>
        <p:spPr>
          <a:xfrm>
            <a:off x="6389225" y="2291787"/>
            <a:ext cx="243069" cy="2708476"/>
          </a:xfrm>
          <a:custGeom>
            <a:avLst/>
            <a:gdLst>
              <a:gd name="connsiteX0" fmla="*/ 138897 w 243069"/>
              <a:gd name="connsiteY0" fmla="*/ 0 h 2708476"/>
              <a:gd name="connsiteX1" fmla="*/ 150471 w 243069"/>
              <a:gd name="connsiteY1" fmla="*/ 1342664 h 2708476"/>
              <a:gd name="connsiteX2" fmla="*/ 173621 w 243069"/>
              <a:gd name="connsiteY2" fmla="*/ 1435261 h 2708476"/>
              <a:gd name="connsiteX3" fmla="*/ 196770 w 243069"/>
              <a:gd name="connsiteY3" fmla="*/ 1608881 h 2708476"/>
              <a:gd name="connsiteX4" fmla="*/ 208345 w 243069"/>
              <a:gd name="connsiteY4" fmla="*/ 1689904 h 2708476"/>
              <a:gd name="connsiteX5" fmla="*/ 243069 w 243069"/>
              <a:gd name="connsiteY5" fmla="*/ 1979271 h 2708476"/>
              <a:gd name="connsiteX6" fmla="*/ 231494 w 243069"/>
              <a:gd name="connsiteY6" fmla="*/ 2245489 h 2708476"/>
              <a:gd name="connsiteX7" fmla="*/ 185195 w 243069"/>
              <a:gd name="connsiteY7" fmla="*/ 2338086 h 2708476"/>
              <a:gd name="connsiteX8" fmla="*/ 138897 w 243069"/>
              <a:gd name="connsiteY8" fmla="*/ 2442259 h 2708476"/>
              <a:gd name="connsiteX9" fmla="*/ 69448 w 243069"/>
              <a:gd name="connsiteY9" fmla="*/ 2569580 h 2708476"/>
              <a:gd name="connsiteX10" fmla="*/ 34724 w 243069"/>
              <a:gd name="connsiteY10" fmla="*/ 2627454 h 2708476"/>
              <a:gd name="connsiteX11" fmla="*/ 23150 w 243069"/>
              <a:gd name="connsiteY11" fmla="*/ 2662178 h 2708476"/>
              <a:gd name="connsiteX12" fmla="*/ 0 w 243069"/>
              <a:gd name="connsiteY12" fmla="*/ 2708476 h 2708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43069" h="2708476">
                <a:moveTo>
                  <a:pt x="138897" y="0"/>
                </a:moveTo>
                <a:cubicBezTo>
                  <a:pt x="142755" y="447555"/>
                  <a:pt x="143074" y="895154"/>
                  <a:pt x="150471" y="1342664"/>
                </a:cubicBezTo>
                <a:cubicBezTo>
                  <a:pt x="150957" y="1372056"/>
                  <a:pt x="164186" y="1406957"/>
                  <a:pt x="173621" y="1435261"/>
                </a:cubicBezTo>
                <a:cubicBezTo>
                  <a:pt x="202730" y="1639034"/>
                  <a:pt x="166834" y="1384367"/>
                  <a:pt x="196770" y="1608881"/>
                </a:cubicBezTo>
                <a:cubicBezTo>
                  <a:pt x="200376" y="1635924"/>
                  <a:pt x="204816" y="1662851"/>
                  <a:pt x="208345" y="1689904"/>
                </a:cubicBezTo>
                <a:cubicBezTo>
                  <a:pt x="228953" y="1847900"/>
                  <a:pt x="228484" y="1848011"/>
                  <a:pt x="243069" y="1979271"/>
                </a:cubicBezTo>
                <a:cubicBezTo>
                  <a:pt x="239211" y="2068010"/>
                  <a:pt x="245638" y="2157799"/>
                  <a:pt x="231494" y="2245489"/>
                </a:cubicBezTo>
                <a:cubicBezTo>
                  <a:pt x="225999" y="2279558"/>
                  <a:pt x="196107" y="2305348"/>
                  <a:pt x="185195" y="2338086"/>
                </a:cubicBezTo>
                <a:cubicBezTo>
                  <a:pt x="139264" y="2475882"/>
                  <a:pt x="186061" y="2355792"/>
                  <a:pt x="138897" y="2442259"/>
                </a:cubicBezTo>
                <a:cubicBezTo>
                  <a:pt x="60122" y="2586679"/>
                  <a:pt x="122324" y="2490268"/>
                  <a:pt x="69448" y="2569580"/>
                </a:cubicBezTo>
                <a:cubicBezTo>
                  <a:pt x="36661" y="2667946"/>
                  <a:pt x="82388" y="2548012"/>
                  <a:pt x="34724" y="2627454"/>
                </a:cubicBezTo>
                <a:cubicBezTo>
                  <a:pt x="28447" y="2637916"/>
                  <a:pt x="27956" y="2650964"/>
                  <a:pt x="23150" y="2662178"/>
                </a:cubicBezTo>
                <a:cubicBezTo>
                  <a:pt x="16353" y="2678037"/>
                  <a:pt x="0" y="2708476"/>
                  <a:pt x="0" y="2708476"/>
                </a:cubicBezTo>
              </a:path>
            </a:pathLst>
          </a:cu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F99B7DB-D988-7F42-AE52-B0ECEDE1F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5355" y="1768903"/>
            <a:ext cx="1384560" cy="138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016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B3811512-D00E-424C-A452-DA2DD5009D89}"/>
              </a:ext>
            </a:extLst>
          </p:cNvPr>
          <p:cNvGrpSpPr/>
          <p:nvPr/>
        </p:nvGrpSpPr>
        <p:grpSpPr>
          <a:xfrm>
            <a:off x="3727049" y="289007"/>
            <a:ext cx="1562581" cy="1123689"/>
            <a:chOff x="4143737" y="1967333"/>
            <a:chExt cx="1562581" cy="1123689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9264C60-A713-C044-8851-27DE3E3ED68C}"/>
                </a:ext>
              </a:extLst>
            </p:cNvPr>
            <p:cNvSpPr/>
            <p:nvPr/>
          </p:nvSpPr>
          <p:spPr>
            <a:xfrm>
              <a:off x="4247908" y="1967333"/>
              <a:ext cx="1388962" cy="112368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CB07324-DDEE-0B48-B772-93D9708BB322}"/>
                </a:ext>
              </a:extLst>
            </p:cNvPr>
            <p:cNvSpPr txBox="1"/>
            <p:nvPr/>
          </p:nvSpPr>
          <p:spPr>
            <a:xfrm>
              <a:off x="4143737" y="2013499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FBBB20C-8EDB-E54B-8124-B48A0A2DEA4B}"/>
                </a:ext>
              </a:extLst>
            </p:cNvPr>
            <p:cNvSpPr txBox="1"/>
            <p:nvPr/>
          </p:nvSpPr>
          <p:spPr>
            <a:xfrm>
              <a:off x="4166886" y="2326734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2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7E7ED0-91F5-9446-9181-45889FBFB1D0}"/>
                </a:ext>
              </a:extLst>
            </p:cNvPr>
            <p:cNvSpPr txBox="1"/>
            <p:nvPr/>
          </p:nvSpPr>
          <p:spPr>
            <a:xfrm>
              <a:off x="4178460" y="2685905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1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EC8ECF98-9A64-A24E-B63C-57D2F20EBE7E}"/>
              </a:ext>
            </a:extLst>
          </p:cNvPr>
          <p:cNvGrpSpPr/>
          <p:nvPr/>
        </p:nvGrpSpPr>
        <p:grpSpPr>
          <a:xfrm>
            <a:off x="3727049" y="1528307"/>
            <a:ext cx="1539432" cy="755208"/>
            <a:chOff x="4166886" y="3563063"/>
            <a:chExt cx="1539432" cy="755208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2530EB54-3FE9-D54A-96DC-617F5DE2F8A3}"/>
                </a:ext>
              </a:extLst>
            </p:cNvPr>
            <p:cNvSpPr/>
            <p:nvPr/>
          </p:nvSpPr>
          <p:spPr>
            <a:xfrm>
              <a:off x="4259483" y="3563063"/>
              <a:ext cx="1388962" cy="755208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59640ED-4BBD-0744-8CBC-61360AE1D4A6}"/>
                </a:ext>
              </a:extLst>
            </p:cNvPr>
            <p:cNvSpPr txBox="1"/>
            <p:nvPr/>
          </p:nvSpPr>
          <p:spPr>
            <a:xfrm>
              <a:off x="4166886" y="3612915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3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BB81A53-BB1A-A449-BB9A-65AC29DE24FD}"/>
                </a:ext>
              </a:extLst>
            </p:cNvPr>
            <p:cNvSpPr txBox="1"/>
            <p:nvPr/>
          </p:nvSpPr>
          <p:spPr>
            <a:xfrm>
              <a:off x="4178460" y="3948939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2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9C4138FA-187A-AD46-8D60-B183691C2739}"/>
              </a:ext>
            </a:extLst>
          </p:cNvPr>
          <p:cNvGrpSpPr/>
          <p:nvPr/>
        </p:nvGrpSpPr>
        <p:grpSpPr>
          <a:xfrm>
            <a:off x="3738623" y="3424786"/>
            <a:ext cx="1539432" cy="1119159"/>
            <a:chOff x="4166886" y="4619827"/>
            <a:chExt cx="1539432" cy="1119159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9C05BEF3-C416-0345-9028-B7ED6EC3DB61}"/>
                </a:ext>
              </a:extLst>
            </p:cNvPr>
            <p:cNvSpPr/>
            <p:nvPr/>
          </p:nvSpPr>
          <p:spPr>
            <a:xfrm>
              <a:off x="4271057" y="4619827"/>
              <a:ext cx="1388962" cy="111915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B98E043-AD19-BF42-8766-12722E75BEA1}"/>
                </a:ext>
              </a:extLst>
            </p:cNvPr>
            <p:cNvSpPr txBox="1"/>
            <p:nvPr/>
          </p:nvSpPr>
          <p:spPr>
            <a:xfrm>
              <a:off x="4178460" y="4661081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4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513BEE6-90A4-7545-B981-88E0CD19B5DF}"/>
                </a:ext>
              </a:extLst>
            </p:cNvPr>
            <p:cNvSpPr txBox="1"/>
            <p:nvPr/>
          </p:nvSpPr>
          <p:spPr>
            <a:xfrm>
              <a:off x="4178460" y="5032626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3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9B3BCF-2FBE-714E-AC1B-F3AC70D07136}"/>
                </a:ext>
              </a:extLst>
            </p:cNvPr>
            <p:cNvSpPr txBox="1"/>
            <p:nvPr/>
          </p:nvSpPr>
          <p:spPr>
            <a:xfrm>
              <a:off x="4166886" y="5369654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4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2582474-6D4C-A540-A939-31F2A0E4FF87}"/>
              </a:ext>
            </a:extLst>
          </p:cNvPr>
          <p:cNvGrpSpPr/>
          <p:nvPr/>
        </p:nvGrpSpPr>
        <p:grpSpPr>
          <a:xfrm>
            <a:off x="5266481" y="2286985"/>
            <a:ext cx="1562581" cy="1123689"/>
            <a:chOff x="6368005" y="1967333"/>
            <a:chExt cx="1562581" cy="1123689"/>
          </a:xfrm>
        </p:grpSpPr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5076B32D-671F-A142-81DA-9DBB8A334067}"/>
                </a:ext>
              </a:extLst>
            </p:cNvPr>
            <p:cNvSpPr/>
            <p:nvPr/>
          </p:nvSpPr>
          <p:spPr>
            <a:xfrm>
              <a:off x="6472176" y="1967333"/>
              <a:ext cx="1388962" cy="1123689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130BF21-E2A1-9B46-82AB-4229C6FEAED8}"/>
                </a:ext>
              </a:extLst>
            </p:cNvPr>
            <p:cNvSpPr txBox="1"/>
            <p:nvPr/>
          </p:nvSpPr>
          <p:spPr>
            <a:xfrm>
              <a:off x="6368005" y="2013499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1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C8BF1B0-F2FD-6F45-8AD0-EE3368277D5E}"/>
                </a:ext>
              </a:extLst>
            </p:cNvPr>
            <p:cNvSpPr txBox="1"/>
            <p:nvPr/>
          </p:nvSpPr>
          <p:spPr>
            <a:xfrm>
              <a:off x="6391154" y="2349884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2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03713D8-8F30-A54F-AA39-D4A84806D656}"/>
                </a:ext>
              </a:extLst>
            </p:cNvPr>
            <p:cNvSpPr txBox="1"/>
            <p:nvPr/>
          </p:nvSpPr>
          <p:spPr>
            <a:xfrm>
              <a:off x="6402728" y="2685905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1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F2F275B-CE1E-4240-9330-2FBB435D6C3B}"/>
              </a:ext>
            </a:extLst>
          </p:cNvPr>
          <p:cNvGrpSpPr/>
          <p:nvPr/>
        </p:nvGrpSpPr>
        <p:grpSpPr>
          <a:xfrm>
            <a:off x="5254907" y="4598929"/>
            <a:ext cx="1539432" cy="755208"/>
            <a:chOff x="6391154" y="3563063"/>
            <a:chExt cx="1539432" cy="755208"/>
          </a:xfrm>
        </p:grpSpPr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64383B49-545C-0A45-B8EE-9B852B720260}"/>
                </a:ext>
              </a:extLst>
            </p:cNvPr>
            <p:cNvSpPr/>
            <p:nvPr/>
          </p:nvSpPr>
          <p:spPr>
            <a:xfrm>
              <a:off x="6483751" y="3563063"/>
              <a:ext cx="1388962" cy="755208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2B097BE-B8E3-D340-B52C-F8673D93A59E}"/>
                </a:ext>
              </a:extLst>
            </p:cNvPr>
            <p:cNvSpPr txBox="1"/>
            <p:nvPr/>
          </p:nvSpPr>
          <p:spPr>
            <a:xfrm>
              <a:off x="6391154" y="3612915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3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8B20C38F-41E3-9B47-ADBE-AB70B7EA1EFD}"/>
                </a:ext>
              </a:extLst>
            </p:cNvPr>
            <p:cNvSpPr txBox="1"/>
            <p:nvPr/>
          </p:nvSpPr>
          <p:spPr>
            <a:xfrm>
              <a:off x="6402728" y="3948939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2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A04ED9E-3776-7946-85C1-70039C000504}"/>
              </a:ext>
            </a:extLst>
          </p:cNvPr>
          <p:cNvGrpSpPr/>
          <p:nvPr/>
        </p:nvGrpSpPr>
        <p:grpSpPr>
          <a:xfrm>
            <a:off x="5231756" y="5473439"/>
            <a:ext cx="1539432" cy="1119159"/>
            <a:chOff x="6391154" y="4619827"/>
            <a:chExt cx="1539432" cy="1119159"/>
          </a:xfrm>
        </p:grpSpPr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id="{F05F0151-6BBA-1843-B54B-DEE45512B283}"/>
                </a:ext>
              </a:extLst>
            </p:cNvPr>
            <p:cNvSpPr/>
            <p:nvPr/>
          </p:nvSpPr>
          <p:spPr>
            <a:xfrm>
              <a:off x="6495325" y="4619827"/>
              <a:ext cx="1388962" cy="1119159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6DD78EE-5CA0-8D48-9DA7-9A45A498B7B5}"/>
                </a:ext>
              </a:extLst>
            </p:cNvPr>
            <p:cNvSpPr txBox="1"/>
            <p:nvPr/>
          </p:nvSpPr>
          <p:spPr>
            <a:xfrm>
              <a:off x="6402728" y="4661081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4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8DD0C1A-412B-0B49-82C5-88F3D17F5164}"/>
                </a:ext>
              </a:extLst>
            </p:cNvPr>
            <p:cNvSpPr txBox="1"/>
            <p:nvPr/>
          </p:nvSpPr>
          <p:spPr>
            <a:xfrm>
              <a:off x="6402728" y="5032626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3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037D747-E289-254B-923B-62DBA0635741}"/>
                </a:ext>
              </a:extLst>
            </p:cNvPr>
            <p:cNvSpPr txBox="1"/>
            <p:nvPr/>
          </p:nvSpPr>
          <p:spPr>
            <a:xfrm>
              <a:off x="6391154" y="5369654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4</a:t>
              </a: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BADDD45F-46DB-C349-9F68-A84E4D41257A}"/>
              </a:ext>
            </a:extLst>
          </p:cNvPr>
          <p:cNvSpPr txBox="1"/>
          <p:nvPr/>
        </p:nvSpPr>
        <p:spPr>
          <a:xfrm>
            <a:off x="821804" y="915246"/>
            <a:ext cx="28357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Each block can be treated as atomic, but we still get interleaving.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B0B19EB-4573-C047-A8A7-850E373E66A2}"/>
              </a:ext>
            </a:extLst>
          </p:cNvPr>
          <p:cNvSpPr txBox="1"/>
          <p:nvPr/>
        </p:nvSpPr>
        <p:spPr>
          <a:xfrm>
            <a:off x="7710669" y="4999644"/>
            <a:ext cx="28357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Option 2: commutativity argument to de-interleave</a:t>
            </a:r>
          </a:p>
        </p:txBody>
      </p:sp>
    </p:spTree>
    <p:extLst>
      <p:ext uri="{BB962C8B-B14F-4D97-AF65-F5344CB8AC3E}">
        <p14:creationId xmlns:p14="http://schemas.microsoft.com/office/powerpoint/2010/main" val="756897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-0.00047 L -0.0013 0.16458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824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2.96296E-6 L -0.00338 -0.15672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" y="-78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1450A13F-9BDE-7B44-983E-907444273071}"/>
              </a:ext>
            </a:extLst>
          </p:cNvPr>
          <p:cNvSpPr/>
          <p:nvPr/>
        </p:nvSpPr>
        <p:spPr>
          <a:xfrm>
            <a:off x="3819646" y="289007"/>
            <a:ext cx="1388962" cy="317714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D8BD93B1-140B-CE44-990C-00371CB64D8B}"/>
              </a:ext>
            </a:extLst>
          </p:cNvPr>
          <p:cNvSpPr/>
          <p:nvPr/>
        </p:nvSpPr>
        <p:spPr>
          <a:xfrm>
            <a:off x="5359077" y="3383989"/>
            <a:ext cx="1388962" cy="320860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B07324-DDEE-0B48-B772-93D9708BB322}"/>
              </a:ext>
            </a:extLst>
          </p:cNvPr>
          <p:cNvSpPr txBox="1"/>
          <p:nvPr/>
        </p:nvSpPr>
        <p:spPr>
          <a:xfrm>
            <a:off x="3727049" y="335173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Acquire 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BBB20C-8EDB-E54B-8124-B48A0A2DEA4B}"/>
              </a:ext>
            </a:extLst>
          </p:cNvPr>
          <p:cNvSpPr txBox="1"/>
          <p:nvPr/>
        </p:nvSpPr>
        <p:spPr>
          <a:xfrm>
            <a:off x="3750198" y="648408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Acquire 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7E7ED0-91F5-9446-9181-45889FBFB1D0}"/>
              </a:ext>
            </a:extLst>
          </p:cNvPr>
          <p:cNvSpPr txBox="1"/>
          <p:nvPr/>
        </p:nvSpPr>
        <p:spPr>
          <a:xfrm>
            <a:off x="3761772" y="1007579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Release 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9640ED-4BBD-0744-8CBC-61360AE1D4A6}"/>
              </a:ext>
            </a:extLst>
          </p:cNvPr>
          <p:cNvSpPr txBox="1"/>
          <p:nvPr/>
        </p:nvSpPr>
        <p:spPr>
          <a:xfrm>
            <a:off x="3727049" y="1578159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Acquire 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BB81A53-BB1A-A449-BB9A-65AC29DE24FD}"/>
              </a:ext>
            </a:extLst>
          </p:cNvPr>
          <p:cNvSpPr txBox="1"/>
          <p:nvPr/>
        </p:nvSpPr>
        <p:spPr>
          <a:xfrm>
            <a:off x="3738623" y="1914183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Release 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513BEE6-90A4-7545-B981-88E0CD19B5DF}"/>
              </a:ext>
            </a:extLst>
          </p:cNvPr>
          <p:cNvSpPr txBox="1"/>
          <p:nvPr/>
        </p:nvSpPr>
        <p:spPr>
          <a:xfrm>
            <a:off x="3715472" y="2759787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Release 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39B3BCF-2FBE-714E-AC1B-F3AC70D07136}"/>
              </a:ext>
            </a:extLst>
          </p:cNvPr>
          <p:cNvSpPr txBox="1"/>
          <p:nvPr/>
        </p:nvSpPr>
        <p:spPr>
          <a:xfrm>
            <a:off x="3703898" y="3096815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Release 4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130BF21-E2A1-9B46-82AB-4229C6FEAED8}"/>
              </a:ext>
            </a:extLst>
          </p:cNvPr>
          <p:cNvSpPr txBox="1"/>
          <p:nvPr/>
        </p:nvSpPr>
        <p:spPr>
          <a:xfrm>
            <a:off x="5243331" y="3441128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Acquire 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C8BF1B0-F2FD-6F45-8AD0-EE3368277D5E}"/>
              </a:ext>
            </a:extLst>
          </p:cNvPr>
          <p:cNvSpPr txBox="1"/>
          <p:nvPr/>
        </p:nvSpPr>
        <p:spPr>
          <a:xfrm>
            <a:off x="5266480" y="3777513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Acquire 2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03713D8-8F30-A54F-AA39-D4A84806D656}"/>
              </a:ext>
            </a:extLst>
          </p:cNvPr>
          <p:cNvSpPr txBox="1"/>
          <p:nvPr/>
        </p:nvSpPr>
        <p:spPr>
          <a:xfrm>
            <a:off x="5278054" y="4113534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Release 1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2B097BE-B8E3-D340-B52C-F8673D93A59E}"/>
              </a:ext>
            </a:extLst>
          </p:cNvPr>
          <p:cNvSpPr txBox="1"/>
          <p:nvPr/>
        </p:nvSpPr>
        <p:spPr>
          <a:xfrm>
            <a:off x="5254907" y="4648781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Acquire 3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B20C38F-41E3-9B47-ADBE-AB70B7EA1EFD}"/>
              </a:ext>
            </a:extLst>
          </p:cNvPr>
          <p:cNvSpPr txBox="1"/>
          <p:nvPr/>
        </p:nvSpPr>
        <p:spPr>
          <a:xfrm>
            <a:off x="5266481" y="4984805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Release 2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6DD78EE-5CA0-8D48-9DA7-9A45A498B7B5}"/>
              </a:ext>
            </a:extLst>
          </p:cNvPr>
          <p:cNvSpPr txBox="1"/>
          <p:nvPr/>
        </p:nvSpPr>
        <p:spPr>
          <a:xfrm>
            <a:off x="5243330" y="5514693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Acquire 4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8DD0C1A-412B-0B49-82C5-88F3D17F5164}"/>
              </a:ext>
            </a:extLst>
          </p:cNvPr>
          <p:cNvSpPr txBox="1"/>
          <p:nvPr/>
        </p:nvSpPr>
        <p:spPr>
          <a:xfrm>
            <a:off x="5243330" y="5886238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Release 3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037D747-E289-254B-923B-62DBA0635741}"/>
              </a:ext>
            </a:extLst>
          </p:cNvPr>
          <p:cNvSpPr txBox="1"/>
          <p:nvPr/>
        </p:nvSpPr>
        <p:spPr>
          <a:xfrm>
            <a:off x="5231756" y="6223266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Release 4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ADDD45F-46DB-C349-9F68-A84E4D41257A}"/>
              </a:ext>
            </a:extLst>
          </p:cNvPr>
          <p:cNvSpPr txBox="1"/>
          <p:nvPr/>
        </p:nvSpPr>
        <p:spPr>
          <a:xfrm>
            <a:off x="821804" y="915246"/>
            <a:ext cx="28357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Each block can be treated as atomic, but we still get interleaving.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B0B19EB-4573-C047-A8A7-850E373E66A2}"/>
              </a:ext>
            </a:extLst>
          </p:cNvPr>
          <p:cNvSpPr txBox="1"/>
          <p:nvPr/>
        </p:nvSpPr>
        <p:spPr>
          <a:xfrm>
            <a:off x="7710669" y="4999644"/>
            <a:ext cx="28357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Option 1: commutativity argument to de-interleave</a:t>
            </a:r>
          </a:p>
        </p:txBody>
      </p:sp>
    </p:spTree>
    <p:extLst>
      <p:ext uri="{BB962C8B-B14F-4D97-AF65-F5344CB8AC3E}">
        <p14:creationId xmlns:p14="http://schemas.microsoft.com/office/powerpoint/2010/main" val="20002309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6BB7A-809A-DF42-AA62-21CDDD10F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Other puzzles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2F014-C6D5-7A4A-88FC-8A8DC01C4A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Structures where you might start in the middle rather than root</a:t>
            </a:r>
          </a:p>
          <a:p>
            <a:pPr lvl="1"/>
            <a:r>
              <a:rPr lang="en-US"/>
              <a:t>Example: linear-probing hash table</a:t>
            </a:r>
          </a:p>
          <a:p>
            <a:pPr lvl="1"/>
            <a:r>
              <a:rPr lang="en-US"/>
              <a:t>Serialization order is harder to pin down</a:t>
            </a:r>
          </a:p>
          <a:p>
            <a:r>
              <a:rPr lang="en-US"/>
              <a:t>VeriBetrKV’s “tree” is actually a badly-named DAG</a:t>
            </a:r>
          </a:p>
          <a:p>
            <a:pPr lvl="1"/>
            <a:r>
              <a:rPr lang="en-US"/>
              <a:t>Hand-over-hand doesn’t work generally for DAGs</a:t>
            </a:r>
          </a:p>
          <a:p>
            <a:pPr lvl="1"/>
            <a:r>
              <a:rPr lang="en-US"/>
              <a:t>Proof needs to use deeper properties</a:t>
            </a:r>
          </a:p>
          <a:p>
            <a:r>
              <a:rPr lang="en-US"/>
              <a:t>Thread-safety work needs to compose with VeriBetrKV’s concurrent disk access and crash-safety proof</a:t>
            </a:r>
          </a:p>
        </p:txBody>
      </p:sp>
    </p:spTree>
    <p:extLst>
      <p:ext uri="{BB962C8B-B14F-4D97-AF65-F5344CB8AC3E}">
        <p14:creationId xmlns:p14="http://schemas.microsoft.com/office/powerpoint/2010/main" val="344771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61751-4B18-9C4E-B7B3-D21842F3D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Another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55321-A49C-D644-A842-AFF127E779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Separation logic with ghost state</a:t>
            </a:r>
          </a:p>
          <a:p>
            <a:pPr lvl="1"/>
            <a:r>
              <a:rPr lang="en-US"/>
              <a:t>Invariants—not just memory locations—are accessed via locks</a:t>
            </a:r>
          </a:p>
          <a:p>
            <a:pPr lvl="1"/>
            <a:r>
              <a:rPr lang="en-US"/>
              <a:t>All reasoning is thread-local</a:t>
            </a:r>
          </a:p>
          <a:p>
            <a:pPr lvl="1"/>
            <a:r>
              <a:rPr lang="en-US"/>
              <a:t>The </a:t>
            </a:r>
            <a:r>
              <a:rPr lang="en-US" b="1"/>
              <a:t>Iris</a:t>
            </a:r>
            <a:r>
              <a:rPr lang="en-US"/>
              <a:t> framework builds in this kind of reasoning</a:t>
            </a:r>
          </a:p>
        </p:txBody>
      </p:sp>
    </p:spTree>
    <p:extLst>
      <p:ext uri="{BB962C8B-B14F-4D97-AF65-F5344CB8AC3E}">
        <p14:creationId xmlns:p14="http://schemas.microsoft.com/office/powerpoint/2010/main" val="7115441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7E00B-EE8F-F943-A7DA-6362FAD6D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D4248-1FA0-6647-A8CD-7F83820D9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Feel free me to contact me at,</a:t>
            </a:r>
          </a:p>
          <a:p>
            <a:pPr lvl="1"/>
            <a:r>
              <a:rPr lang="en-US"/>
              <a:t>hancet@vmware.com</a:t>
            </a:r>
          </a:p>
          <a:p>
            <a:pPr lvl="1"/>
            <a:r>
              <a:rPr lang="en-US"/>
              <a:t>thance@andrew.cmu.edu</a:t>
            </a:r>
          </a:p>
        </p:txBody>
      </p:sp>
    </p:spTree>
    <p:extLst>
      <p:ext uri="{BB962C8B-B14F-4D97-AF65-F5344CB8AC3E}">
        <p14:creationId xmlns:p14="http://schemas.microsoft.com/office/powerpoint/2010/main" val="2310932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175DC-6CBE-A941-9101-6B7ACB348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4FB89-9C49-8042-ADFE-0D124B1A7A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51005" cy="4351338"/>
          </a:xfrm>
        </p:spPr>
        <p:txBody>
          <a:bodyPr/>
          <a:lstStyle/>
          <a:p>
            <a:r>
              <a:rPr lang="en-US"/>
              <a:t>VeriB</a:t>
            </a:r>
            <a:r>
              <a:rPr lang="el-GR"/>
              <a:t>ε</a:t>
            </a:r>
            <a:r>
              <a:rPr lang="en-US"/>
              <a:t>trKV</a:t>
            </a:r>
          </a:p>
          <a:p>
            <a:pPr lvl="1"/>
            <a:r>
              <a:rPr lang="en-US" b="1"/>
              <a:t>Verified</a:t>
            </a:r>
            <a:r>
              <a:rPr lang="en-US"/>
              <a:t>, crash-safe, disk storage system</a:t>
            </a:r>
          </a:p>
          <a:p>
            <a:pPr lvl="1"/>
            <a:r>
              <a:rPr lang="en-US"/>
              <a:t>Based on B</a:t>
            </a:r>
            <a:r>
              <a:rPr lang="el-GR" baseline="30000"/>
              <a:t>ε</a:t>
            </a:r>
            <a:r>
              <a:rPr lang="en-US"/>
              <a:t>-tree data structure</a:t>
            </a:r>
          </a:p>
          <a:p>
            <a:r>
              <a:rPr lang="en-US"/>
              <a:t>2020 summer goal:</a:t>
            </a:r>
          </a:p>
          <a:p>
            <a:pPr lvl="1"/>
            <a:r>
              <a:rPr lang="en-US"/>
              <a:t>Improve performance by allowing concurrent, </a:t>
            </a:r>
            <a:r>
              <a:rPr lang="en-US" b="1"/>
              <a:t>multi-threaded</a:t>
            </a:r>
            <a:r>
              <a:rPr lang="en-US"/>
              <a:t> access</a:t>
            </a:r>
          </a:p>
          <a:p>
            <a:pPr lvl="1"/>
            <a:r>
              <a:rPr lang="en-US"/>
              <a:t>Multi-threaded program still needs to be verified!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67B61AE-C3E1-CF45-934B-35D49FC25924}"/>
              </a:ext>
            </a:extLst>
          </p:cNvPr>
          <p:cNvGrpSpPr/>
          <p:nvPr/>
        </p:nvGrpSpPr>
        <p:grpSpPr>
          <a:xfrm>
            <a:off x="7187878" y="2048719"/>
            <a:ext cx="2857016" cy="2257062"/>
            <a:chOff x="1728488" y="925975"/>
            <a:chExt cx="6649652" cy="4664596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53D1ED64-BEDC-EC48-AD1E-5D8AAB4AD6B6}"/>
                </a:ext>
              </a:extLst>
            </p:cNvPr>
            <p:cNvCxnSpPr>
              <a:cxnSpLocks/>
            </p:cNvCxnSpPr>
            <p:nvPr/>
          </p:nvCxnSpPr>
          <p:spPr>
            <a:xfrm>
              <a:off x="5775767" y="1435261"/>
              <a:ext cx="1342663" cy="835306"/>
            </a:xfrm>
            <a:prstGeom prst="straightConnector1">
              <a:avLst/>
            </a:prstGeom>
            <a:ln w="47625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79D1ABD7-6E92-CD40-B4A5-D156C9E6C51A}"/>
                </a:ext>
              </a:extLst>
            </p:cNvPr>
            <p:cNvCxnSpPr>
              <a:cxnSpLocks/>
              <a:endCxn id="11" idx="0"/>
            </p:cNvCxnSpPr>
            <p:nvPr/>
          </p:nvCxnSpPr>
          <p:spPr>
            <a:xfrm flipH="1">
              <a:off x="4555603" y="1435261"/>
              <a:ext cx="595132" cy="835306"/>
            </a:xfrm>
            <a:prstGeom prst="straightConnector1">
              <a:avLst/>
            </a:prstGeom>
            <a:ln w="47625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DFE500B5-D39F-154C-8AF4-66F615071812}"/>
                </a:ext>
              </a:extLst>
            </p:cNvPr>
            <p:cNvCxnSpPr>
              <a:cxnSpLocks/>
              <a:endCxn id="12" idx="0"/>
            </p:cNvCxnSpPr>
            <p:nvPr/>
          </p:nvCxnSpPr>
          <p:spPr>
            <a:xfrm flipH="1">
              <a:off x="3733801" y="2779853"/>
              <a:ext cx="768752" cy="833377"/>
            </a:xfrm>
            <a:prstGeom prst="straightConnector1">
              <a:avLst/>
            </a:prstGeom>
            <a:ln w="47625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68AF260A-27AB-0844-B254-542C4CFE89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89836" y="4179425"/>
              <a:ext cx="768752" cy="833377"/>
            </a:xfrm>
            <a:prstGeom prst="straightConnector1">
              <a:avLst/>
            </a:prstGeom>
            <a:ln w="47625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79836186-124A-0741-A2F6-60FFE0DD4199}"/>
                </a:ext>
              </a:extLst>
            </p:cNvPr>
            <p:cNvCxnSpPr>
              <a:cxnSpLocks/>
            </p:cNvCxnSpPr>
            <p:nvPr/>
          </p:nvCxnSpPr>
          <p:spPr>
            <a:xfrm>
              <a:off x="3887647" y="4097438"/>
              <a:ext cx="1436225" cy="894143"/>
            </a:xfrm>
            <a:prstGeom prst="straightConnector1">
              <a:avLst/>
            </a:prstGeom>
            <a:ln w="47625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D0EE1BF-E671-9645-9F11-257B032D10D3}"/>
                </a:ext>
              </a:extLst>
            </p:cNvPr>
            <p:cNvSpPr/>
            <p:nvPr/>
          </p:nvSpPr>
          <p:spPr>
            <a:xfrm>
              <a:off x="4676172" y="925975"/>
              <a:ext cx="1817225" cy="6018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66C37FB-8AD1-8042-95BB-625DDEB2DD78}"/>
                </a:ext>
              </a:extLst>
            </p:cNvPr>
            <p:cNvSpPr/>
            <p:nvPr/>
          </p:nvSpPr>
          <p:spPr>
            <a:xfrm>
              <a:off x="3613231" y="2270567"/>
              <a:ext cx="1884743" cy="59995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234D78-147B-5C48-90AD-99B78E852C2F}"/>
                </a:ext>
              </a:extLst>
            </p:cNvPr>
            <p:cNvSpPr/>
            <p:nvPr/>
          </p:nvSpPr>
          <p:spPr>
            <a:xfrm>
              <a:off x="2791429" y="3613230"/>
              <a:ext cx="1884743" cy="59995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9EF77B6-D15C-3949-8FBE-7D8DDAF7D75E}"/>
                </a:ext>
              </a:extLst>
            </p:cNvPr>
            <p:cNvSpPr/>
            <p:nvPr/>
          </p:nvSpPr>
          <p:spPr>
            <a:xfrm>
              <a:off x="6493397" y="2270567"/>
              <a:ext cx="1884743" cy="59995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D379C76-F04A-1C49-95D3-330F0135D7F7}"/>
                </a:ext>
              </a:extLst>
            </p:cNvPr>
            <p:cNvSpPr/>
            <p:nvPr/>
          </p:nvSpPr>
          <p:spPr>
            <a:xfrm>
              <a:off x="1728488" y="4990617"/>
              <a:ext cx="1884743" cy="59995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51CF701-3ECF-764D-9121-A7F5F3588268}"/>
                </a:ext>
              </a:extLst>
            </p:cNvPr>
            <p:cNvSpPr/>
            <p:nvPr/>
          </p:nvSpPr>
          <p:spPr>
            <a:xfrm>
              <a:off x="4390664" y="4979042"/>
              <a:ext cx="1884743" cy="59995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981547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FB58F6A4-E869-7248-8945-C4E6A327FDA0}"/>
              </a:ext>
            </a:extLst>
          </p:cNvPr>
          <p:cNvGrpSpPr/>
          <p:nvPr/>
        </p:nvGrpSpPr>
        <p:grpSpPr>
          <a:xfrm>
            <a:off x="7323545" y="2197492"/>
            <a:ext cx="736270" cy="736270"/>
            <a:chOff x="1365662" y="1983179"/>
            <a:chExt cx="736270" cy="73627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B280D7C5-8DFF-5E4B-9946-2F2452505F9E}"/>
                </a:ext>
              </a:extLst>
            </p:cNvPr>
            <p:cNvSpPr/>
            <p:nvPr/>
          </p:nvSpPr>
          <p:spPr>
            <a:xfrm>
              <a:off x="1365662" y="1983179"/>
              <a:ext cx="736270" cy="73627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5BD8E0E-6752-5847-A6B7-2113D327DFF5}"/>
                </a:ext>
              </a:extLst>
            </p:cNvPr>
            <p:cNvSpPr txBox="1"/>
            <p:nvPr/>
          </p:nvSpPr>
          <p:spPr>
            <a:xfrm>
              <a:off x="1555463" y="2008970"/>
              <a:ext cx="5340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R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94D9D10-EA8E-B843-8CFE-E52923A1024B}"/>
              </a:ext>
            </a:extLst>
          </p:cNvPr>
          <p:cNvGrpSpPr/>
          <p:nvPr/>
        </p:nvGrpSpPr>
        <p:grpSpPr>
          <a:xfrm>
            <a:off x="9390465" y="3629134"/>
            <a:ext cx="736270" cy="736270"/>
            <a:chOff x="2532475" y="1983179"/>
            <a:chExt cx="736270" cy="736270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CB989703-3D99-2D48-9779-22450B5BCEEC}"/>
                </a:ext>
              </a:extLst>
            </p:cNvPr>
            <p:cNvSpPr/>
            <p:nvPr/>
          </p:nvSpPr>
          <p:spPr>
            <a:xfrm>
              <a:off x="2532475" y="1983179"/>
              <a:ext cx="736270" cy="73627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50D8080-963A-7E42-B267-B436F5290C8F}"/>
                </a:ext>
              </a:extLst>
            </p:cNvPr>
            <p:cNvSpPr txBox="1"/>
            <p:nvPr/>
          </p:nvSpPr>
          <p:spPr>
            <a:xfrm>
              <a:off x="2689399" y="2008970"/>
              <a:ext cx="4855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L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F107C8C-D500-A44E-9FA3-0A346C7040FA}"/>
              </a:ext>
            </a:extLst>
          </p:cNvPr>
          <p:cNvGrpSpPr/>
          <p:nvPr/>
        </p:nvGrpSpPr>
        <p:grpSpPr>
          <a:xfrm>
            <a:off x="2926080" y="1957387"/>
            <a:ext cx="731520" cy="731520"/>
            <a:chOff x="2926080" y="1957387"/>
            <a:chExt cx="731520" cy="731520"/>
          </a:xfrm>
        </p:grpSpPr>
        <p:sp>
          <p:nvSpPr>
            <p:cNvPr id="4" name="Triangle 3">
              <a:extLst>
                <a:ext uri="{FF2B5EF4-FFF2-40B4-BE49-F238E27FC236}">
                  <a16:creationId xmlns:a16="http://schemas.microsoft.com/office/drawing/2014/main" id="{632F7F39-2DE3-D746-97BC-4F54B9A5D06D}"/>
                </a:ext>
              </a:extLst>
            </p:cNvPr>
            <p:cNvSpPr/>
            <p:nvPr/>
          </p:nvSpPr>
          <p:spPr>
            <a:xfrm rot="5400000">
              <a:off x="2926080" y="1957387"/>
              <a:ext cx="731520" cy="731520"/>
            </a:xfrm>
            <a:prstGeom prst="triangl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D88B59E-7D0A-2A4F-9627-5713390AAAE8}"/>
                </a:ext>
              </a:extLst>
            </p:cNvPr>
            <p:cNvSpPr txBox="1"/>
            <p:nvPr/>
          </p:nvSpPr>
          <p:spPr>
            <a:xfrm>
              <a:off x="2926080" y="1998174"/>
              <a:ext cx="5340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R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13A961A-FCB5-1843-AF85-71ED933191AE}"/>
              </a:ext>
            </a:extLst>
          </p:cNvPr>
          <p:cNvGrpSpPr/>
          <p:nvPr/>
        </p:nvGrpSpPr>
        <p:grpSpPr>
          <a:xfrm>
            <a:off x="4692051" y="1666825"/>
            <a:ext cx="737118" cy="842247"/>
            <a:chOff x="4692051" y="1666825"/>
            <a:chExt cx="737118" cy="842247"/>
          </a:xfrm>
        </p:grpSpPr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D666BCF7-3688-3C43-8CC3-B2B1620CE093}"/>
                </a:ext>
              </a:extLst>
            </p:cNvPr>
            <p:cNvSpPr/>
            <p:nvPr/>
          </p:nvSpPr>
          <p:spPr>
            <a:xfrm rot="5400000">
              <a:off x="4697649" y="1666825"/>
              <a:ext cx="731520" cy="731520"/>
            </a:xfrm>
            <a:prstGeom prst="triangl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5ECA82C-27C9-3F4A-AD57-3187AB884CAD}"/>
                </a:ext>
              </a:extLst>
            </p:cNvPr>
            <p:cNvSpPr txBox="1"/>
            <p:nvPr/>
          </p:nvSpPr>
          <p:spPr>
            <a:xfrm>
              <a:off x="4692051" y="1727012"/>
              <a:ext cx="534052" cy="7820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R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B8266D2-E845-4E41-B772-961511DC7158}"/>
              </a:ext>
            </a:extLst>
          </p:cNvPr>
          <p:cNvGrpSpPr/>
          <p:nvPr/>
        </p:nvGrpSpPr>
        <p:grpSpPr>
          <a:xfrm>
            <a:off x="1468833" y="1666824"/>
            <a:ext cx="731520" cy="731520"/>
            <a:chOff x="1468833" y="1666824"/>
            <a:chExt cx="731520" cy="731520"/>
          </a:xfrm>
        </p:grpSpPr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406F1017-F359-3641-AAAC-840EDEB1042C}"/>
                </a:ext>
              </a:extLst>
            </p:cNvPr>
            <p:cNvSpPr/>
            <p:nvPr/>
          </p:nvSpPr>
          <p:spPr>
            <a:xfrm rot="5400000">
              <a:off x="1468833" y="1666824"/>
              <a:ext cx="731520" cy="731520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A8333A2-42DC-4C46-BBCD-B9CF3DBC9B50}"/>
                </a:ext>
              </a:extLst>
            </p:cNvPr>
            <p:cNvSpPr txBox="1"/>
            <p:nvPr/>
          </p:nvSpPr>
          <p:spPr>
            <a:xfrm>
              <a:off x="1483721" y="1727012"/>
              <a:ext cx="5340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R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5992DBB-55EB-5C47-9B23-420C97D00C06}"/>
              </a:ext>
            </a:extLst>
          </p:cNvPr>
          <p:cNvGrpSpPr/>
          <p:nvPr/>
        </p:nvGrpSpPr>
        <p:grpSpPr>
          <a:xfrm>
            <a:off x="1317729" y="4107182"/>
            <a:ext cx="771870" cy="731520"/>
            <a:chOff x="1317729" y="4107182"/>
            <a:chExt cx="771870" cy="731520"/>
          </a:xfrm>
        </p:grpSpPr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3F9012F7-E458-F846-91C6-5CCCB8C079EC}"/>
                </a:ext>
              </a:extLst>
            </p:cNvPr>
            <p:cNvSpPr/>
            <p:nvPr/>
          </p:nvSpPr>
          <p:spPr>
            <a:xfrm rot="16200000">
              <a:off x="1317729" y="4107182"/>
              <a:ext cx="731520" cy="731520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FAAD9F8-E6F0-C04D-9218-82B2AA113BDC}"/>
                </a:ext>
              </a:extLst>
            </p:cNvPr>
            <p:cNvSpPr txBox="1"/>
            <p:nvPr/>
          </p:nvSpPr>
          <p:spPr>
            <a:xfrm>
              <a:off x="1604097" y="4145015"/>
              <a:ext cx="4855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L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E0418A8-A9FF-854F-B3EB-E26314C06BE4}"/>
              </a:ext>
            </a:extLst>
          </p:cNvPr>
          <p:cNvGrpSpPr/>
          <p:nvPr/>
        </p:nvGrpSpPr>
        <p:grpSpPr>
          <a:xfrm>
            <a:off x="2932137" y="4107182"/>
            <a:ext cx="778442" cy="731520"/>
            <a:chOff x="2932137" y="4107182"/>
            <a:chExt cx="778442" cy="731520"/>
          </a:xfrm>
        </p:grpSpPr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DE8AC54D-EF65-2F4D-ADAD-F0B56980475F}"/>
                </a:ext>
              </a:extLst>
            </p:cNvPr>
            <p:cNvSpPr/>
            <p:nvPr/>
          </p:nvSpPr>
          <p:spPr>
            <a:xfrm rot="16200000">
              <a:off x="2932137" y="4107182"/>
              <a:ext cx="731520" cy="731520"/>
            </a:xfrm>
            <a:prstGeom prst="triangl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EE626EB-FAB9-7F47-9C53-A1AABE61F893}"/>
                </a:ext>
              </a:extLst>
            </p:cNvPr>
            <p:cNvSpPr txBox="1"/>
            <p:nvPr/>
          </p:nvSpPr>
          <p:spPr>
            <a:xfrm>
              <a:off x="3225077" y="4149776"/>
              <a:ext cx="4855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L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18D8709-EBE0-D347-BA1B-98D6F3CFB4C9}"/>
              </a:ext>
            </a:extLst>
          </p:cNvPr>
          <p:cNvGrpSpPr/>
          <p:nvPr/>
        </p:nvGrpSpPr>
        <p:grpSpPr>
          <a:xfrm>
            <a:off x="4546545" y="3978594"/>
            <a:ext cx="812220" cy="731520"/>
            <a:chOff x="4546545" y="3978594"/>
            <a:chExt cx="812220" cy="731520"/>
          </a:xfrm>
        </p:grpSpPr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A79AB1AD-8231-344E-8B9E-EC9CEEF03257}"/>
                </a:ext>
              </a:extLst>
            </p:cNvPr>
            <p:cNvSpPr/>
            <p:nvPr/>
          </p:nvSpPr>
          <p:spPr>
            <a:xfrm rot="16200000">
              <a:off x="4546545" y="3978594"/>
              <a:ext cx="731520" cy="731520"/>
            </a:xfrm>
            <a:prstGeom prst="triangl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4E9644B-CE4F-1245-911B-E829AED429E4}"/>
                </a:ext>
              </a:extLst>
            </p:cNvPr>
            <p:cNvSpPr txBox="1"/>
            <p:nvPr/>
          </p:nvSpPr>
          <p:spPr>
            <a:xfrm>
              <a:off x="4873263" y="4031795"/>
              <a:ext cx="4855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L</a:t>
              </a:r>
            </a:p>
          </p:txBody>
        </p:sp>
      </p:grpSp>
      <p:sp>
        <p:nvSpPr>
          <p:cNvPr id="28" name="Circular Arrow 27">
            <a:extLst>
              <a:ext uri="{FF2B5EF4-FFF2-40B4-BE49-F238E27FC236}">
                <a16:creationId xmlns:a16="http://schemas.microsoft.com/office/drawing/2014/main" id="{1ADDCC4E-B525-9945-9E36-B4EA292CF9D4}"/>
              </a:ext>
            </a:extLst>
          </p:cNvPr>
          <p:cNvSpPr/>
          <p:nvPr/>
        </p:nvSpPr>
        <p:spPr>
          <a:xfrm>
            <a:off x="7323545" y="3796496"/>
            <a:ext cx="605113" cy="1412112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Block Arc 28">
            <a:extLst>
              <a:ext uri="{FF2B5EF4-FFF2-40B4-BE49-F238E27FC236}">
                <a16:creationId xmlns:a16="http://schemas.microsoft.com/office/drawing/2014/main" id="{5A867535-36BB-6449-B785-7DF211A13732}"/>
              </a:ext>
            </a:extLst>
          </p:cNvPr>
          <p:cNvSpPr/>
          <p:nvPr/>
        </p:nvSpPr>
        <p:spPr>
          <a:xfrm>
            <a:off x="6458673" y="4107182"/>
            <a:ext cx="381965" cy="1101426"/>
          </a:xfrm>
          <a:prstGeom prst="blockArc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DA78B44-EFE7-4B4A-B6C9-D29D66E99A95}"/>
              </a:ext>
            </a:extLst>
          </p:cNvPr>
          <p:cNvGrpSpPr/>
          <p:nvPr/>
        </p:nvGrpSpPr>
        <p:grpSpPr>
          <a:xfrm>
            <a:off x="6393854" y="5208608"/>
            <a:ext cx="407430" cy="613458"/>
            <a:chOff x="6393854" y="5208608"/>
            <a:chExt cx="407430" cy="613458"/>
          </a:xfrm>
        </p:grpSpPr>
        <p:sp>
          <p:nvSpPr>
            <p:cNvPr id="30" name="U-Turn Arrow 29">
              <a:extLst>
                <a:ext uri="{FF2B5EF4-FFF2-40B4-BE49-F238E27FC236}">
                  <a16:creationId xmlns:a16="http://schemas.microsoft.com/office/drawing/2014/main" id="{179C5078-79B1-F849-84EF-E92BD5E501A8}"/>
                </a:ext>
              </a:extLst>
            </p:cNvPr>
            <p:cNvSpPr/>
            <p:nvPr/>
          </p:nvSpPr>
          <p:spPr>
            <a:xfrm>
              <a:off x="6458673" y="5208608"/>
              <a:ext cx="319462" cy="509286"/>
            </a:xfrm>
            <a:prstGeom prst="uturn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369F0599-324F-CD4C-8AF3-9934D1B45ED0}"/>
                </a:ext>
              </a:extLst>
            </p:cNvPr>
            <p:cNvSpPr/>
            <p:nvPr/>
          </p:nvSpPr>
          <p:spPr>
            <a:xfrm>
              <a:off x="6393854" y="5463251"/>
              <a:ext cx="407430" cy="35881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72916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6E1553E2-78EE-B841-B602-6F53019A8373}"/>
              </a:ext>
            </a:extLst>
          </p:cNvPr>
          <p:cNvGrpSpPr/>
          <p:nvPr/>
        </p:nvGrpSpPr>
        <p:grpSpPr>
          <a:xfrm>
            <a:off x="2781803" y="1481574"/>
            <a:ext cx="6649652" cy="4664596"/>
            <a:chOff x="1728488" y="925975"/>
            <a:chExt cx="6649652" cy="4664596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ED59B1-D502-994A-A4E4-EDA0E4A0F272}"/>
                </a:ext>
              </a:extLst>
            </p:cNvPr>
            <p:cNvCxnSpPr>
              <a:cxnSpLocks/>
            </p:cNvCxnSpPr>
            <p:nvPr/>
          </p:nvCxnSpPr>
          <p:spPr>
            <a:xfrm>
              <a:off x="5775767" y="1435261"/>
              <a:ext cx="1342663" cy="835306"/>
            </a:xfrm>
            <a:prstGeom prst="straightConnector1">
              <a:avLst/>
            </a:prstGeom>
            <a:ln w="47625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29D77FD5-3D0D-D246-89DB-483277120B0B}"/>
                </a:ext>
              </a:extLst>
            </p:cNvPr>
            <p:cNvCxnSpPr>
              <a:cxnSpLocks/>
              <a:endCxn id="5" idx="0"/>
            </p:cNvCxnSpPr>
            <p:nvPr/>
          </p:nvCxnSpPr>
          <p:spPr>
            <a:xfrm flipH="1">
              <a:off x="4555603" y="1435261"/>
              <a:ext cx="595132" cy="835306"/>
            </a:xfrm>
            <a:prstGeom prst="straightConnector1">
              <a:avLst/>
            </a:prstGeom>
            <a:ln w="47625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3CA54129-B09F-C44E-A8EE-C029ADD79A3B}"/>
                </a:ext>
              </a:extLst>
            </p:cNvPr>
            <p:cNvCxnSpPr>
              <a:cxnSpLocks/>
              <a:endCxn id="6" idx="0"/>
            </p:cNvCxnSpPr>
            <p:nvPr/>
          </p:nvCxnSpPr>
          <p:spPr>
            <a:xfrm flipH="1">
              <a:off x="3733801" y="2779853"/>
              <a:ext cx="768752" cy="833377"/>
            </a:xfrm>
            <a:prstGeom prst="straightConnector1">
              <a:avLst/>
            </a:prstGeom>
            <a:ln w="47625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768902B2-92AF-FA43-8820-0392CCA254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89836" y="4179425"/>
              <a:ext cx="768752" cy="833377"/>
            </a:xfrm>
            <a:prstGeom prst="straightConnector1">
              <a:avLst/>
            </a:prstGeom>
            <a:ln w="47625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95E2A53B-409D-FE49-8C0F-9461C7B408AA}"/>
                </a:ext>
              </a:extLst>
            </p:cNvPr>
            <p:cNvCxnSpPr>
              <a:cxnSpLocks/>
            </p:cNvCxnSpPr>
            <p:nvPr/>
          </p:nvCxnSpPr>
          <p:spPr>
            <a:xfrm>
              <a:off x="3887647" y="4097438"/>
              <a:ext cx="1436225" cy="894143"/>
            </a:xfrm>
            <a:prstGeom prst="straightConnector1">
              <a:avLst/>
            </a:prstGeom>
            <a:ln w="47625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01A7265-DC25-A442-9BAF-261580E0884C}"/>
                </a:ext>
              </a:extLst>
            </p:cNvPr>
            <p:cNvSpPr/>
            <p:nvPr/>
          </p:nvSpPr>
          <p:spPr>
            <a:xfrm>
              <a:off x="4676172" y="925975"/>
              <a:ext cx="1817225" cy="6018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A0C69A8-A06F-3343-8149-FADB16D8ECAE}"/>
                </a:ext>
              </a:extLst>
            </p:cNvPr>
            <p:cNvSpPr/>
            <p:nvPr/>
          </p:nvSpPr>
          <p:spPr>
            <a:xfrm>
              <a:off x="3613231" y="2270567"/>
              <a:ext cx="1884743" cy="59995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102B8C4-1657-7241-AC38-37B2B0BD7DB5}"/>
                </a:ext>
              </a:extLst>
            </p:cNvPr>
            <p:cNvSpPr/>
            <p:nvPr/>
          </p:nvSpPr>
          <p:spPr>
            <a:xfrm>
              <a:off x="2791429" y="3613230"/>
              <a:ext cx="1884743" cy="59995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722D2D8-0D0D-2A41-945E-6F31D4E2AD9C}"/>
                </a:ext>
              </a:extLst>
            </p:cNvPr>
            <p:cNvSpPr/>
            <p:nvPr/>
          </p:nvSpPr>
          <p:spPr>
            <a:xfrm>
              <a:off x="6493397" y="2270567"/>
              <a:ext cx="1884743" cy="59995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D1C4BA5-89AE-F74A-8F6C-F9C8737B70A1}"/>
                </a:ext>
              </a:extLst>
            </p:cNvPr>
            <p:cNvSpPr/>
            <p:nvPr/>
          </p:nvSpPr>
          <p:spPr>
            <a:xfrm>
              <a:off x="1728488" y="4990617"/>
              <a:ext cx="1884743" cy="59995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63EC0ED-F0D1-BB48-9E2C-0E4ACB1C28E6}"/>
                </a:ext>
              </a:extLst>
            </p:cNvPr>
            <p:cNvSpPr/>
            <p:nvPr/>
          </p:nvSpPr>
          <p:spPr>
            <a:xfrm>
              <a:off x="4390664" y="4979042"/>
              <a:ext cx="1884743" cy="59995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Smiley Face 21">
            <a:extLst>
              <a:ext uri="{FF2B5EF4-FFF2-40B4-BE49-F238E27FC236}">
                <a16:creationId xmlns:a16="http://schemas.microsoft.com/office/drawing/2014/main" id="{98C08D60-9F7B-0744-8133-76BAC9515A81}"/>
              </a:ext>
            </a:extLst>
          </p:cNvPr>
          <p:cNvSpPr/>
          <p:nvPr/>
        </p:nvSpPr>
        <p:spPr>
          <a:xfrm>
            <a:off x="6371882" y="738865"/>
            <a:ext cx="457200" cy="457200"/>
          </a:xfrm>
          <a:prstGeom prst="smileyFac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miley Face 22">
            <a:extLst>
              <a:ext uri="{FF2B5EF4-FFF2-40B4-BE49-F238E27FC236}">
                <a16:creationId xmlns:a16="http://schemas.microsoft.com/office/drawing/2014/main" id="{2EAE6E83-DC76-E34D-B1F9-1F50482B7452}"/>
              </a:ext>
            </a:extLst>
          </p:cNvPr>
          <p:cNvSpPr/>
          <p:nvPr/>
        </p:nvSpPr>
        <p:spPr>
          <a:xfrm>
            <a:off x="7100122" y="738865"/>
            <a:ext cx="457200" cy="457200"/>
          </a:xfrm>
          <a:prstGeom prst="smileyFac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9A2DB09-D7B1-AF46-A0B7-9A5BCC2B6541}"/>
              </a:ext>
            </a:extLst>
          </p:cNvPr>
          <p:cNvGrpSpPr/>
          <p:nvPr/>
        </p:nvGrpSpPr>
        <p:grpSpPr>
          <a:xfrm>
            <a:off x="5555868" y="1212463"/>
            <a:ext cx="407430" cy="613458"/>
            <a:chOff x="6393854" y="5208608"/>
            <a:chExt cx="407430" cy="613458"/>
          </a:xfrm>
        </p:grpSpPr>
        <p:sp>
          <p:nvSpPr>
            <p:cNvPr id="36" name="U-Turn Arrow 35">
              <a:extLst>
                <a:ext uri="{FF2B5EF4-FFF2-40B4-BE49-F238E27FC236}">
                  <a16:creationId xmlns:a16="http://schemas.microsoft.com/office/drawing/2014/main" id="{28B761DE-800F-1C4A-A3C9-07AB46B0A59F}"/>
                </a:ext>
              </a:extLst>
            </p:cNvPr>
            <p:cNvSpPr/>
            <p:nvPr/>
          </p:nvSpPr>
          <p:spPr>
            <a:xfrm>
              <a:off x="6458673" y="5208608"/>
              <a:ext cx="319462" cy="509286"/>
            </a:xfrm>
            <a:prstGeom prst="uturn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B0DC23C1-4A29-0D49-AD44-1AE98ED7A0E9}"/>
                </a:ext>
              </a:extLst>
            </p:cNvPr>
            <p:cNvSpPr/>
            <p:nvPr/>
          </p:nvSpPr>
          <p:spPr>
            <a:xfrm>
              <a:off x="6393854" y="5463251"/>
              <a:ext cx="407430" cy="35881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C6F43F8-96FF-D64D-97CD-215A321A4978}"/>
              </a:ext>
            </a:extLst>
          </p:cNvPr>
          <p:cNvGrpSpPr/>
          <p:nvPr/>
        </p:nvGrpSpPr>
        <p:grpSpPr>
          <a:xfrm>
            <a:off x="4533532" y="2529565"/>
            <a:ext cx="407430" cy="613458"/>
            <a:chOff x="6393854" y="5208608"/>
            <a:chExt cx="407430" cy="613458"/>
          </a:xfrm>
        </p:grpSpPr>
        <p:sp>
          <p:nvSpPr>
            <p:cNvPr id="39" name="U-Turn Arrow 38">
              <a:extLst>
                <a:ext uri="{FF2B5EF4-FFF2-40B4-BE49-F238E27FC236}">
                  <a16:creationId xmlns:a16="http://schemas.microsoft.com/office/drawing/2014/main" id="{0E5757C5-8D29-F845-B372-36FBFDADAD57}"/>
                </a:ext>
              </a:extLst>
            </p:cNvPr>
            <p:cNvSpPr/>
            <p:nvPr/>
          </p:nvSpPr>
          <p:spPr>
            <a:xfrm>
              <a:off x="6458673" y="5208608"/>
              <a:ext cx="319462" cy="509286"/>
            </a:xfrm>
            <a:prstGeom prst="uturn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758A480-C3A3-8849-8E25-774FDC31D672}"/>
                </a:ext>
              </a:extLst>
            </p:cNvPr>
            <p:cNvSpPr/>
            <p:nvPr/>
          </p:nvSpPr>
          <p:spPr>
            <a:xfrm>
              <a:off x="6393854" y="5463251"/>
              <a:ext cx="407430" cy="35881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9B8FD30-9033-094A-8F4B-DD9EC239D184}"/>
              </a:ext>
            </a:extLst>
          </p:cNvPr>
          <p:cNvGrpSpPr/>
          <p:nvPr/>
        </p:nvGrpSpPr>
        <p:grpSpPr>
          <a:xfrm>
            <a:off x="3620097" y="3862100"/>
            <a:ext cx="407430" cy="613458"/>
            <a:chOff x="6393854" y="5208608"/>
            <a:chExt cx="407430" cy="613458"/>
          </a:xfrm>
        </p:grpSpPr>
        <p:sp>
          <p:nvSpPr>
            <p:cNvPr id="42" name="U-Turn Arrow 41">
              <a:extLst>
                <a:ext uri="{FF2B5EF4-FFF2-40B4-BE49-F238E27FC236}">
                  <a16:creationId xmlns:a16="http://schemas.microsoft.com/office/drawing/2014/main" id="{3EF33331-3A64-254B-AF30-39AA54AA0835}"/>
                </a:ext>
              </a:extLst>
            </p:cNvPr>
            <p:cNvSpPr/>
            <p:nvPr/>
          </p:nvSpPr>
          <p:spPr>
            <a:xfrm>
              <a:off x="6458673" y="5208608"/>
              <a:ext cx="319462" cy="509286"/>
            </a:xfrm>
            <a:prstGeom prst="uturn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7363754A-4430-9043-9838-0D681A83C2F7}"/>
                </a:ext>
              </a:extLst>
            </p:cNvPr>
            <p:cNvSpPr/>
            <p:nvPr/>
          </p:nvSpPr>
          <p:spPr>
            <a:xfrm>
              <a:off x="6393854" y="5463251"/>
              <a:ext cx="407430" cy="35881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6F90D38-7EB9-5549-814B-D31A27FDE98B}"/>
              </a:ext>
            </a:extLst>
          </p:cNvPr>
          <p:cNvGrpSpPr/>
          <p:nvPr/>
        </p:nvGrpSpPr>
        <p:grpSpPr>
          <a:xfrm>
            <a:off x="2635960" y="5171003"/>
            <a:ext cx="407430" cy="613458"/>
            <a:chOff x="6393854" y="5208608"/>
            <a:chExt cx="407430" cy="613458"/>
          </a:xfrm>
        </p:grpSpPr>
        <p:sp>
          <p:nvSpPr>
            <p:cNvPr id="45" name="U-Turn Arrow 44">
              <a:extLst>
                <a:ext uri="{FF2B5EF4-FFF2-40B4-BE49-F238E27FC236}">
                  <a16:creationId xmlns:a16="http://schemas.microsoft.com/office/drawing/2014/main" id="{1B19702A-AA95-F14F-B823-D83201ADAF47}"/>
                </a:ext>
              </a:extLst>
            </p:cNvPr>
            <p:cNvSpPr/>
            <p:nvPr/>
          </p:nvSpPr>
          <p:spPr>
            <a:xfrm>
              <a:off x="6458673" y="5208608"/>
              <a:ext cx="319462" cy="509286"/>
            </a:xfrm>
            <a:prstGeom prst="uturn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F9407719-1BBF-C341-9DAC-5A31DBD1652F}"/>
                </a:ext>
              </a:extLst>
            </p:cNvPr>
            <p:cNvSpPr/>
            <p:nvPr/>
          </p:nvSpPr>
          <p:spPr>
            <a:xfrm>
              <a:off x="6393854" y="5463251"/>
              <a:ext cx="407430" cy="35881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C6D2CF3-4DE5-B344-AAB5-9E2F7B9B851C}"/>
              </a:ext>
            </a:extLst>
          </p:cNvPr>
          <p:cNvGrpSpPr/>
          <p:nvPr/>
        </p:nvGrpSpPr>
        <p:grpSpPr>
          <a:xfrm>
            <a:off x="7451414" y="1339784"/>
            <a:ext cx="407430" cy="613458"/>
            <a:chOff x="6393854" y="5208608"/>
            <a:chExt cx="407430" cy="613458"/>
          </a:xfrm>
        </p:grpSpPr>
        <p:sp>
          <p:nvSpPr>
            <p:cNvPr id="48" name="U-Turn Arrow 47">
              <a:extLst>
                <a:ext uri="{FF2B5EF4-FFF2-40B4-BE49-F238E27FC236}">
                  <a16:creationId xmlns:a16="http://schemas.microsoft.com/office/drawing/2014/main" id="{C53ECD9E-8963-C54E-9BB1-AE373204EB10}"/>
                </a:ext>
              </a:extLst>
            </p:cNvPr>
            <p:cNvSpPr/>
            <p:nvPr/>
          </p:nvSpPr>
          <p:spPr>
            <a:xfrm>
              <a:off x="6458673" y="5208608"/>
              <a:ext cx="319462" cy="509286"/>
            </a:xfrm>
            <a:prstGeom prst="uturn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FE4E0F83-7C9B-6948-A7E6-AFC6A98F0F81}"/>
                </a:ext>
              </a:extLst>
            </p:cNvPr>
            <p:cNvSpPr/>
            <p:nvPr/>
          </p:nvSpPr>
          <p:spPr>
            <a:xfrm>
              <a:off x="6393854" y="5463251"/>
              <a:ext cx="407430" cy="35881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E6008CF3-D123-9040-AB2D-A3F68A99FACF}"/>
              </a:ext>
            </a:extLst>
          </p:cNvPr>
          <p:cNvGrpSpPr/>
          <p:nvPr/>
        </p:nvGrpSpPr>
        <p:grpSpPr>
          <a:xfrm>
            <a:off x="6317479" y="2549821"/>
            <a:ext cx="407430" cy="613458"/>
            <a:chOff x="6393854" y="5208608"/>
            <a:chExt cx="407430" cy="613458"/>
          </a:xfrm>
        </p:grpSpPr>
        <p:sp>
          <p:nvSpPr>
            <p:cNvPr id="51" name="U-Turn Arrow 50">
              <a:extLst>
                <a:ext uri="{FF2B5EF4-FFF2-40B4-BE49-F238E27FC236}">
                  <a16:creationId xmlns:a16="http://schemas.microsoft.com/office/drawing/2014/main" id="{610FFF5A-E4D7-A448-B1DD-4A59D833EE78}"/>
                </a:ext>
              </a:extLst>
            </p:cNvPr>
            <p:cNvSpPr/>
            <p:nvPr/>
          </p:nvSpPr>
          <p:spPr>
            <a:xfrm>
              <a:off x="6458673" y="5208608"/>
              <a:ext cx="319462" cy="509286"/>
            </a:xfrm>
            <a:prstGeom prst="uturn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98489BDB-929B-6344-9AD4-C945B7CBD503}"/>
                </a:ext>
              </a:extLst>
            </p:cNvPr>
            <p:cNvSpPr/>
            <p:nvPr/>
          </p:nvSpPr>
          <p:spPr>
            <a:xfrm>
              <a:off x="6393854" y="5463251"/>
              <a:ext cx="407430" cy="35881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B7BC8ABE-2B72-8848-BF1B-329B7C511EE5}"/>
              </a:ext>
            </a:extLst>
          </p:cNvPr>
          <p:cNvGrpSpPr/>
          <p:nvPr/>
        </p:nvGrpSpPr>
        <p:grpSpPr>
          <a:xfrm>
            <a:off x="5498039" y="3902612"/>
            <a:ext cx="407430" cy="613458"/>
            <a:chOff x="6393854" y="5208608"/>
            <a:chExt cx="407430" cy="613458"/>
          </a:xfrm>
        </p:grpSpPr>
        <p:sp>
          <p:nvSpPr>
            <p:cNvPr id="54" name="U-Turn Arrow 53">
              <a:extLst>
                <a:ext uri="{FF2B5EF4-FFF2-40B4-BE49-F238E27FC236}">
                  <a16:creationId xmlns:a16="http://schemas.microsoft.com/office/drawing/2014/main" id="{9D5952E8-DCDA-0C46-8258-CDFE5D094A39}"/>
                </a:ext>
              </a:extLst>
            </p:cNvPr>
            <p:cNvSpPr/>
            <p:nvPr/>
          </p:nvSpPr>
          <p:spPr>
            <a:xfrm>
              <a:off x="6458673" y="5208608"/>
              <a:ext cx="319462" cy="509286"/>
            </a:xfrm>
            <a:prstGeom prst="uturn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87C209D-9BA8-7B40-AE45-DBF570576776}"/>
                </a:ext>
              </a:extLst>
            </p:cNvPr>
            <p:cNvSpPr/>
            <p:nvPr/>
          </p:nvSpPr>
          <p:spPr>
            <a:xfrm>
              <a:off x="6393854" y="5463251"/>
              <a:ext cx="407430" cy="35881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35BE510-6D77-FF42-9404-1409B6E49F27}"/>
              </a:ext>
            </a:extLst>
          </p:cNvPr>
          <p:cNvGrpSpPr/>
          <p:nvPr/>
        </p:nvGrpSpPr>
        <p:grpSpPr>
          <a:xfrm>
            <a:off x="7113625" y="5125669"/>
            <a:ext cx="407430" cy="613458"/>
            <a:chOff x="6393854" y="5208608"/>
            <a:chExt cx="407430" cy="613458"/>
          </a:xfrm>
        </p:grpSpPr>
        <p:sp>
          <p:nvSpPr>
            <p:cNvPr id="57" name="U-Turn Arrow 56">
              <a:extLst>
                <a:ext uri="{FF2B5EF4-FFF2-40B4-BE49-F238E27FC236}">
                  <a16:creationId xmlns:a16="http://schemas.microsoft.com/office/drawing/2014/main" id="{4713EAFA-9785-0E4A-AB4E-891680D8E1F6}"/>
                </a:ext>
              </a:extLst>
            </p:cNvPr>
            <p:cNvSpPr/>
            <p:nvPr/>
          </p:nvSpPr>
          <p:spPr>
            <a:xfrm>
              <a:off x="6458673" y="5208608"/>
              <a:ext cx="319462" cy="509286"/>
            </a:xfrm>
            <a:prstGeom prst="uturn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CC9C24-5DE0-7746-8675-583ECFACF9C0}"/>
                </a:ext>
              </a:extLst>
            </p:cNvPr>
            <p:cNvSpPr/>
            <p:nvPr/>
          </p:nvSpPr>
          <p:spPr>
            <a:xfrm>
              <a:off x="6393854" y="5463251"/>
              <a:ext cx="407430" cy="35881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2" name="Title 1">
            <a:extLst>
              <a:ext uri="{FF2B5EF4-FFF2-40B4-BE49-F238E27FC236}">
                <a16:creationId xmlns:a16="http://schemas.microsoft.com/office/drawing/2014/main" id="{E2B01000-79BB-894E-99F6-98AA0D237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954" y="212437"/>
            <a:ext cx="10515600" cy="1325563"/>
          </a:xfrm>
        </p:spPr>
        <p:txBody>
          <a:bodyPr/>
          <a:lstStyle/>
          <a:p>
            <a:r>
              <a:rPr lang="en-US"/>
              <a:t>Hand-over-hand locking</a:t>
            </a:r>
          </a:p>
        </p:txBody>
      </p:sp>
    </p:spTree>
    <p:extLst>
      <p:ext uri="{BB962C8B-B14F-4D97-AF65-F5344CB8AC3E}">
        <p14:creationId xmlns:p14="http://schemas.microsoft.com/office/powerpoint/2010/main" val="1188873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2.22222E-6 L 3.75E-6 0.11898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9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.11898 L -0.09597 0.31991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805" y="100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597 0.31991 L -0.1586 0.51898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38" y="99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86 0.51898 L -0.24519 0.70625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36" y="93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4519 0.70625 C -0.24558 0.71181 -0.24571 0.71759 -0.24623 0.72315 C -0.24636 0.72477 -0.24675 0.72662 -0.24714 0.72824 C -0.24922 0.7375 -0.24987 0.74051 -0.25287 0.74838 C -0.25378 0.7507 -0.25482 0.75278 -0.25573 0.75509 C -0.25703 0.75903 -0.25795 0.76343 -0.25951 0.7669 C -0.26146 0.7713 -0.26459 0.77408 -0.26615 0.77871 C -0.27071 0.79236 -0.2668 0.7831 -0.2737 0.79398 C -0.27513 0.79607 -0.27605 0.79884 -0.27748 0.8007 C -0.2793 0.80301 -0.28138 0.80394 -0.28321 0.80579 C -0.28464 0.80718 -0.28555 0.80996 -0.28698 0.81088 C -0.29011 0.81273 -0.29336 0.8132 -0.29649 0.81435 L -0.30131 0.81597 C -0.31368 0.81528 -0.325 0.81875 -0.33633 0.81088 C -0.34258 0.80672 -0.34206 0.80509 -0.34779 0.79908 C -0.35534 0.79121 -0.35196 0.79722 -0.35912 0.78727 C -0.36276 0.78241 -0.36667 0.77801 -0.36967 0.77199 C -0.37383 0.76343 -0.37774 0.75648 -0.38099 0.74676 C -0.38243 0.74236 -0.38776 0.72222 -0.38855 0.71806 C -0.39128 0.7044 -0.39206 0.69352 -0.39336 0.67917 C -0.39401 0.6713 -0.39467 0.66343 -0.39519 0.65556 C -0.39427 0.59815 -0.39545 0.54051 -0.39245 0.48334 C -0.39193 0.47454 -0.37969 0.39306 -0.37526 0.37199 C -0.37409 0.36597 -0.37188 0.36088 -0.37058 0.35509 C -0.3681 0.34352 -0.36654 0.33125 -0.36394 0.31968 C -0.35951 0.29977 -0.35456 0.28009 -0.34974 0.26065 C -0.34727 0.25093 -0.34519 0.24097 -0.34206 0.23195 L -0.325 0.18125 C -0.31094 0.13935 -0.32123 0.16806 -0.30026 0.11713 C -0.29805 0.11158 -0.29636 0.10509 -0.29362 0.10023 C -0.29245 0.09792 -0.29102 0.09584 -0.28985 0.09352 C -0.28763 0.08912 -0.28568 0.08403 -0.28321 0.07986 C -0.2793 0.07338 -0.27474 0.06806 -0.27084 0.06134 C -0.26706 0.05463 -0.26576 0.05162 -0.26133 0.04607 C -0.2599 0.04422 -0.25821 0.04283 -0.25664 0.04121 C -0.25573 0.04005 -0.25482 0.03866 -0.25378 0.03773 C -0.25261 0.03658 -0.25118 0.03565 -0.25 0.03426 C -0.24896 0.03334 -0.24818 0.03195 -0.24714 0.03102 C -0.24623 0.03009 -0.24519 0.03009 -0.24427 0.0294 C -0.23477 0.01991 -0.24245 0.02477 -0.23386 0.01922 C -0.23099 0.01736 -0.22813 0.01574 -0.22526 0.01412 L -0.22253 0.0125 L -0.21967 0.01065 C -0.21446 0.00463 -0.21888 0.0088 -0.21016 0.00556 C -0.20756 0.00463 -0.20508 0.00324 -0.20248 0.00232 C -0.20092 0.00162 -0.19935 0.00139 -0.19779 0.0007 C -0.19675 0.00023 -0.19597 -0.00069 -0.19493 -0.00116 C -0.19297 -0.00162 -0.17839 -0.00416 -0.17696 -0.0044 C -0.17149 -0.00393 -0.16615 -0.0037 -0.16081 -0.00278 C -0.1543 -0.00162 -0.16224 0.00162 -0.15313 -0.00278 C -0.15313 -0.00254 -0.1461 -0.00694 -0.14467 -0.00787 L -0.1418 -0.00949 L -0.13894 -0.01111 L -0.10287 -0.00949 C -0.06967 -0.00694 -0.13581 -0.00856 -0.08855 -0.00625 C -0.06836 -0.00509 -0.04805 -0.00509 -0.02787 -0.0044 C -0.02592 -0.00393 -0.02409 -0.00347 -0.02214 -0.00278 C -0.01615 -0.00046 -0.01394 0.00162 -0.00795 0.00232 C -0.00443 0.00255 -0.00092 0.00232 0.0026 0.00232 " pathEditMode="relative" rAng="0" ptsTypes="AAAAAAAAAAAAAAAAAAAAAAAAAAAAAAAAAAAAAAAAAAAAAAAAAAAAAAAAAAA">
                                      <p:cBhvr>
                                        <p:cTn id="2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83" y="-303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accel="50000" de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2.22222E-6 L 3.75E-6 0.11297 " pathEditMode="relative" rAng="0" ptsTypes="AA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6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0" presetClass="path" presetSubtype="0" accel="50000" decel="5000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.11898 C -0.00235 0.12384 -0.00443 0.12917 -0.00677 0.13403 C -0.00756 0.13588 -0.00873 0.13727 -0.00951 0.13912 C -0.01055 0.14121 -0.01133 0.14375 -0.01237 0.14584 C -0.01459 0.15 -0.0168 0.15371 -0.01901 0.15764 C -0.02006 0.15949 -0.0211 0.16088 -0.02188 0.16273 C -0.02383 0.16667 -0.02565 0.17084 -0.02761 0.17454 C -0.02943 0.17801 -0.03164 0.18079 -0.03334 0.18472 C -0.03425 0.18704 -0.03516 0.18935 -0.0362 0.19144 C -0.03789 0.19491 -0.03998 0.19815 -0.0418 0.20162 C -0.04349 0.2044 -0.04532 0.20695 -0.04662 0.20996 C -0.05157 0.22199 -0.04831 0.21482 -0.05703 0.23033 L -0.0599 0.23542 C -0.06055 0.23658 -0.06107 0.23797 -0.06185 0.23866 L -0.06459 0.24213 C -0.06563 0.24445 -0.06654 0.24653 -0.06745 0.24884 C -0.0681 0.25047 -0.06862 0.25255 -0.0694 0.25394 C -0.07605 0.26574 -0.06771 0.24375 -0.07696 0.26574 C -0.078 0.26806 -0.07878 0.2706 -0.07982 0.27246 C -0.0806 0.27384 -0.08177 0.27454 -0.08269 0.27593 C -0.08412 0.27778 -0.08581 0.28172 -0.08646 0.28426 C -0.08737 0.2875 -0.08724 0.29144 -0.08842 0.29445 L -0.09414 0.30972 C -0.09467 0.31134 -0.09558 0.31273 -0.09597 0.31482 L -0.09688 0.31991 " pathEditMode="relative" rAng="0" ptsTypes="AAAAAAAAAAAAAAAAAAAAAAAAA">
                                      <p:cBhvr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844" y="100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597 0.31991 C -0.09792 0.32431 -0.09974 0.32894 -0.1017 0.33334 C -0.10287 0.33565 -0.1043 0.33773 -0.10547 0.34005 C -0.10847 0.34607 -0.11094 0.35301 -0.11407 0.35857 C -0.11472 0.35972 -0.1155 0.36065 -0.11602 0.36204 C -0.11706 0.36528 -0.11758 0.36898 -0.11875 0.37199 C -0.12045 0.37593 -0.12448 0.38218 -0.12448 0.38241 C -0.12487 0.38449 -0.12487 0.38704 -0.12552 0.38889 C -0.12618 0.39097 -0.12748 0.39213 -0.12826 0.39398 C -0.13034 0.39838 -0.13256 0.40255 -0.13399 0.40741 C -0.13464 0.40972 -0.13516 0.41204 -0.13594 0.41435 C -0.13672 0.41667 -0.13789 0.41875 -0.13881 0.42107 C -0.13946 0.42269 -0.13998 0.42454 -0.14063 0.42616 C -0.14258 0.43102 -0.14584 0.43773 -0.14727 0.44306 C -0.153 0.46343 -0.14571 0.43797 -0.15105 0.45486 C -0.15183 0.45695 -0.15235 0.45926 -0.153 0.46158 C -0.15352 0.4632 -0.1543 0.46482 -0.15495 0.46667 C -0.16276 0.49121 -0.15248 0.45949 -0.15769 0.47847 C -0.15821 0.48009 -0.15912 0.48148 -0.15964 0.48334 C -0.16042 0.48658 -0.16094 0.49028 -0.16159 0.49352 L -0.1625 0.49861 C -0.16276 0.50023 -0.16315 0.50185 -0.16342 0.50371 C -0.16381 0.50602 -0.16407 0.5081 -0.16433 0.51042 C -0.1655 0.51713 -0.16576 0.51551 -0.16628 0.52384 C -0.16641 0.52616 -0.16628 0.52847 -0.16628 0.53079 " pathEditMode="relative" rAng="0" ptsTypes="AAAAAAAAAAAAAAAAAAAAAAAAA">
                                      <p:cBhvr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29" y="105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0" presetClass="path" presetSubtype="0" accel="50000" decel="50000" fill="hold" grpId="8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86 0.51898 L -0.24519 0.70625 " pathEditMode="relative" rAng="0" ptsTypes="AA">
                                      <p:cBhvr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36" y="93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grpId="9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4519 0.70625 C -0.24545 0.70972 -0.24636 0.72639 -0.24714 0.73125 C -0.24753 0.73449 -0.24844 0.73681 -0.24909 0.74005 C -0.25078 0.74815 -0.24922 0.74329 -0.25183 0.75371 C -0.25274 0.75695 -0.25378 0.76019 -0.25469 0.76343 C -0.25508 0.76667 -0.25521 0.76898 -0.25573 0.77222 C -0.25834 0.7875 -0.25664 0.77384 -0.25951 0.78681 C -0.2599 0.78912 -0.2599 0.79144 -0.26042 0.79398 C -0.26146 0.79699 -0.26302 0.80047 -0.2642 0.80371 C -0.26524 0.80672 -0.26589 0.80972 -0.26706 0.81227 C -0.26784 0.81389 -0.26901 0.81482 -0.26993 0.81528 C -0.27162 0.81875 -0.27253 0.82269 -0.27461 0.82431 C -0.27787 0.82593 -0.278 0.82593 -0.28125 0.82917 C -0.2862 0.83357 -0.28399 0.83496 -0.2918 0.83912 C -0.29831 0.84283 -0.2905 0.83889 -0.30222 0.84607 C -0.30638 0.84838 -0.30391 0.84699 -0.30886 0.84931 C -0.30977 0.85 -0.31068 0.85093 -0.31172 0.85116 C -0.31953 0.85 -0.32748 0.84931 -0.33542 0.84769 C -0.33672 0.84769 -0.33802 0.84699 -0.3392 0.84607 C -0.34558 0.84213 -0.34063 0.84375 -0.34675 0.83727 C -0.35886 0.82593 -0.34401 0.84375 -0.35625 0.82917 C -0.36172 0.82269 -0.35873 0.82547 -0.36394 0.81713 C -0.36537 0.81482 -0.36719 0.8132 -0.36862 0.81065 C -0.36993 0.80787 -0.3711 0.80602 -0.3724 0.80371 C -0.37396 0.80185 -0.37565 0.79954 -0.37722 0.79699 C -0.39011 0.77616 -0.38151 0.78959 -0.3905 0.77222 C -0.39805 0.75695 -0.39493 0.76829 -0.40287 0.74329 C -0.40534 0.73519 -0.40873 0.72801 -0.41042 0.71991 C -0.41172 0.71366 -0.41315 0.70695 -0.4142 0.70139 C -0.41784 0.67755 -0.41771 0.675 -0.41888 0.65556 C -0.41836 0.61389 -0.41784 0.57222 -0.41706 0.53056 C -0.41693 0.52477 -0.41654 0.51922 -0.41615 0.51366 C -0.41563 0.50857 -0.41485 0.50301 -0.4142 0.49838 C -0.41394 0.49352 -0.41381 0.48866 -0.41328 0.48287 C -0.41211 0.47176 -0.40912 0.45903 -0.40756 0.44815 C -0.40677 0.44259 -0.40651 0.43681 -0.4056 0.43125 C -0.40495 0.42662 -0.40365 0.42222 -0.40287 0.41783 C -0.40144 0.41065 -0.40039 0.40394 -0.39896 0.39722 C -0.39427 0.37408 -0.3836 0.33519 -0.37904 0.32153 C -0.36498 0.27801 -0.35743 0.25139 -0.34011 0.21343 C -0.3319 0.1956 -0.32383 0.17709 -0.3155 0.15926 C -0.31172 0.15139 -0.30756 0.14375 -0.30404 0.13588 C -0.30131 0.12847 -0.2987 0.12199 -0.29558 0.11574 C -0.29427 0.11297 -0.29219 0.11134 -0.29076 0.1088 C -0.28815 0.10417 -0.28581 0.09861 -0.28321 0.09375 C -0.27852 0.08496 -0.27331 0.07732 -0.26901 0.06829 C -0.26511 0.06042 -0.26276 0.05394 -0.2586 0.04815 C -0.25703 0.0456 -0.25534 0.04352 -0.25378 0.04144 C -0.24935 0.03426 -0.24974 0.03287 -0.24519 0.02778 C -0.24401 0.02662 -0.24271 0.02593 -0.24141 0.02454 C -0.24011 0.02292 -0.23907 0.02084 -0.23763 0.01945 C -0.23672 0.01852 -0.23568 0.01829 -0.23477 0.01783 C -0.23321 0.01667 -0.23164 0.01551 -0.23008 0.01435 C -0.22305 0.0088 -0.2293 0.01273 -0.22344 0.00926 C -0.22149 0.00996 -0.21953 0.00972 -0.21771 0.01088 C -0.21693 0.01158 -0.21667 0.01435 -0.21576 0.01435 C -0.21472 0.01435 -0.21394 0.01204 -0.21302 0.01088 C -0.21172 0.00972 -0.21055 0.00857 -0.20912 0.00764 C -0.20795 0.00672 -0.20664 0.00648 -0.20534 0.00602 C -0.20443 0.00533 -0.20352 0.00463 -0.20248 0.00417 C -0.20092 0.00347 -0.19935 0.00324 -0.19779 0.00255 C -0.19688 0.00209 -0.19597 0.00139 -0.19493 0.00093 C -0.19336 0.00023 -0.1918 -2.22222E-6 -0.19024 -0.00092 C -0.18828 -0.00185 -0.18646 -0.0037 -0.18451 -0.00416 L -0.17787 -0.00578 C -0.17722 -0.00694 -0.1767 -0.00856 -0.17592 -0.00926 C -0.17474 -0.01041 -0.16849 -0.01366 -0.16641 -0.01435 C -0.16198 -0.01574 -0.15313 -0.01759 -0.15313 -0.01736 C -0.14688 -0.01713 -0.1405 -0.0169 -0.13425 -0.01597 C -0.13295 -0.01574 -0.13164 -0.01458 -0.13034 -0.01435 C -0.12722 -0.01342 -0.12409 -0.01296 -0.12084 -0.01273 C -0.11433 -0.0118 -0.10756 -0.01157 -0.10092 -0.01088 C -0.09519 -0.00972 -0.09245 -0.00903 -0.08672 -0.00764 C -0.08477 -0.00717 -0.08295 -0.00648 -0.08099 -0.00578 C -0.07657 -0.00463 -0.07214 -0.0044 -0.06771 -0.00254 L -0.06016 0.00093 C -0.05886 0.00139 -0.05769 0.00209 -0.05638 0.00255 C -0.05482 0.00301 -0.05313 0.00371 -0.05157 0.00417 C -0.04649 0.00625 -0.04883 0.00602 -0.0431 0.00764 C -0.04089 0.00834 -0.03868 0.0088 -0.03646 0.00926 C -0.02631 0.01528 -0.03295 0.01204 -0.0099 0.00926 C 0.00625 0.00741 -0.01094 0.00764 -0.00326 0.00764 " pathEditMode="relative" rAng="0" ptsTypes="AAAAAAAAAAAAAAAAAAAAAAAAAAAAAAAAAAAAAAAAAAAAAAAAAAAAAAAAAAAAAAAAAAAAAAAAAAAAAAAAAA">
                                      <p:cBhvr>
                                        <p:cTn id="4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38" y="-28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0" presetClass="path" presetSubtype="0" accel="50000" decel="50000" fill="hold" grpId="1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3151 0.12176 " pathEditMode="relative" ptsTypes="AA">
                                      <p:cBhvr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0" presetClass="path" presetSubtype="0" accel="50000" decel="50000" fill="hold" grpId="16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555 0.11436 L -0.09597 0.31991 " pathEditMode="relative" rAng="0" ptsTypes="AA">
                                      <p:cBhvr>
                                        <p:cTn id="5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21" y="103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0" presetClass="path" presetSubtype="0" accel="50000" decel="50000" fill="hold" grpId="17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597 0.31991 L -0.1487 0.41042 " pathEditMode="relative" rAng="0" ptsTypes="AA">
                                      <p:cBhvr>
                                        <p:cTn id="6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43" y="45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0" presetClass="path" presetSubtype="0" accel="50000" de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4101 0.10625 " pathEditMode="relative" ptsTypes="AA">
                                      <p:cBhvr>
                                        <p:cTn id="6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0" presetClass="path" presetSubtype="0" accel="50000" decel="5000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976 0.11898 L -0.13711 0.31644 " pathEditMode="relative" rAng="0" ptsTypes="AA">
                                      <p:cBhvr>
                                        <p:cTn id="7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67" y="98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0" presetClass="path" presetSubtype="0" accel="50000" decel="50000" fill="hold" grpId="7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711 0.31643 L -0.21836 0.51898 " pathEditMode="relative" rAng="0" ptsTypes="AA">
                                      <p:cBhvr>
                                        <p:cTn id="8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62" y="100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"/>
                            </p:stCondLst>
                            <p:childTnLst>
                              <p:par>
                                <p:cTn id="8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0" presetClass="path" presetSubtype="0" accel="50000" decel="50000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8489 0.5081 L -1.875E-6 3.7037E-6 " pathEditMode="relative" rAng="0" ptsTypes="AA">
                                      <p:cBhvr>
                                        <p:cTn id="95" dur="1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45" y="-25463"/>
                                    </p:animMotion>
                                  </p:childTnLst>
                                </p:cTn>
                              </p:par>
                              <p:par>
                                <p:cTn id="96" presetID="0" presetClass="path" presetSubtype="0" accel="50000" decel="50000" fill="hold" grpId="18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87 0.41042 L 5E-6 3.7037E-6 " pathEditMode="relative" rAng="0" ptsTypes="AA">
                                      <p:cBhvr>
                                        <p:cTn id="97" dur="1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96" y="-205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0" presetClass="path" presetSubtype="0" accel="50000" decel="50000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2.22222E-6 L -0.03555 0.11435 " pathEditMode="relative" rAng="0" ptsTypes="AA">
                                      <p:cBhvr>
                                        <p:cTn id="10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4" y="571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500"/>
                            </p:stCondLst>
                            <p:childTnLst>
                              <p:par>
                                <p:cTn id="10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0" presetClass="path" presetSubtype="0" accel="50000" decel="50000" fill="hold" grpId="1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555 0.11435 L -0.09597 0.31991 " pathEditMode="relative" rAng="0" ptsTypes="AA">
                                      <p:cBhvr>
                                        <p:cTn id="10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21" y="10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500"/>
                            </p:stCondLst>
                            <p:childTnLst>
                              <p:par>
                                <p:cTn id="1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2.22222E-6 L -0.03151 0.10949 " pathEditMode="relative" rAng="0" ptsTypes="AA">
                                      <p:cBhvr>
                                        <p:cTn id="1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76" y="5463"/>
                                    </p:animMotion>
                                  </p:childTnLst>
                                </p:cTn>
                              </p:par>
                              <p:par>
                                <p:cTn id="120" presetID="0" presetClass="path" presetSubtype="0" accel="50000" decel="50000" fill="hold" grpId="1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597 0.31991 L -0.1586 0.51898 " pathEditMode="relative" rAng="0" ptsTypes="AA">
                                      <p:cBhvr>
                                        <p:cTn id="121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38" y="9954"/>
                                    </p:animMotion>
                                  </p:childTnLst>
                                </p:cTn>
                              </p:par>
                              <p:par>
                                <p:cTn id="122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" presetClass="exit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151 0.10949 L -0.11419 0.31736 " pathEditMode="relative" rAng="0" ptsTypes="AA">
                                      <p:cBhvr>
                                        <p:cTn id="1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41" y="103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500"/>
                            </p:stCondLst>
                            <p:childTnLst>
                              <p:par>
                                <p:cTn id="1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0" presetClass="path" presetSubtype="0" accel="50000" decel="50000" fill="hold" grpId="1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86 0.51898 L -0.24519 0.70625 " pathEditMode="relative" rAng="0" ptsTypes="AA">
                                      <p:cBhvr>
                                        <p:cTn id="1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36" y="9352"/>
                                    </p:animMotion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419 0.31736 L -0.18489 0.5081 " pathEditMode="relative" rAng="0" ptsTypes="AA">
                                      <p:cBhvr>
                                        <p:cTn id="15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42" y="9537"/>
                                    </p:animMotion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xit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8489 0.5081 L -0.09219 0.70255 " pathEditMode="relative" rAng="0" ptsTypes="AA">
                                      <p:cBhvr>
                                        <p:cTn id="16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35" y="9722"/>
                                    </p:animMotion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xit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0" presetClass="path" presetSubtype="0" accel="50000" decel="50000" fill="hold" grpId="1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4519 0.70625 C -0.24545 0.7169 -0.24519 0.72778 -0.2461 0.73843 C -0.24649 0.74167 -0.24818 0.74375 -0.24896 0.74676 C -0.24948 0.74838 -0.24948 0.75023 -0.24987 0.75185 C -0.25105 0.75556 -0.25456 0.76297 -0.2556 0.76528 C -0.25625 0.7669 -0.25677 0.76898 -0.25756 0.77037 C -0.25925 0.77408 -0.26159 0.77685 -0.26315 0.78056 C -0.26563 0.78588 -0.26967 0.7956 -0.27266 0.79908 C -0.27461 0.80139 -0.27631 0.80463 -0.27839 0.80579 L -0.28412 0.80926 C -0.28503 0.80972 -0.28594 0.81042 -0.28698 0.81088 L -0.29076 0.81273 C -0.29323 0.81227 -0.3069 0.8132 -0.31159 0.80764 L -0.31732 0.8007 C -0.31823 0.79977 -0.31914 0.79838 -0.32019 0.79746 C -0.32149 0.7963 -0.32279 0.79537 -0.32396 0.79398 C -0.325 0.79306 -0.32578 0.79144 -0.32683 0.79074 C -0.328 0.78982 -0.32943 0.78959 -0.3306 0.78889 C -0.33295 0.78611 -0.33451 0.78403 -0.33724 0.78218 C -0.33855 0.78148 -0.33985 0.78102 -0.34102 0.78056 C -0.34297 0.77824 -0.3448 0.7757 -0.34675 0.77384 C -0.34805 0.77269 -0.34935 0.77176 -0.35052 0.77037 C -0.35248 0.76829 -0.35625 0.76366 -0.35625 0.76389 C -0.35808 0.75949 -0.35886 0.75672 -0.36107 0.75347 C -0.3625 0.75116 -0.36446 0.74954 -0.36576 0.74676 C -0.36732 0.74375 -0.36823 0.73982 -0.36953 0.73658 C -0.37058 0.73449 -0.37149 0.73218 -0.3724 0.72986 C -0.37305 0.72824 -0.37357 0.72639 -0.37435 0.72477 C -0.37748 0.71806 -0.37722 0.72153 -0.37995 0.71297 C -0.38138 0.70857 -0.38217 0.70347 -0.38386 0.69954 C -0.38946 0.68634 -0.38425 0.69977 -0.38855 0.68426 C -0.38933 0.68148 -0.39063 0.67894 -0.39141 0.67593 C -0.39219 0.67269 -0.39258 0.66898 -0.39336 0.66574 C -0.39414 0.66227 -0.39545 0.65926 -0.3961 0.65556 C -0.39701 0.65185 -0.39727 0.64769 -0.39805 0.64375 C -0.39883 0.63982 -0.4 0.63611 -0.40092 0.63195 C -0.40235 0.62477 -0.40534 0.6088 -0.40664 0.6 C -0.40703 0.59722 -0.4073 0.59422 -0.40756 0.59144 C -0.40821 0.58472 -0.40938 0.5713 -0.40938 0.57153 C -0.40938 0.56482 -0.40977 0.50139 -0.40756 0.475 C -0.40703 0.46945 -0.40625 0.46366 -0.4056 0.4581 C -0.40274 0.43264 -0.40638 0.46435 -0.40378 0.44283 C -0.40339 0.44005 -0.40313 0.43727 -0.40274 0.43449 C -0.40248 0.43218 -0.40209 0.43009 -0.40183 0.42778 C -0.40118 0.42222 -0.40052 0.41644 -0.4 0.41088 C -0.39961 0.4081 -0.39974 0.40509 -0.39896 0.40232 L -0.39714 0.3956 C -0.39649 0.39005 -0.39636 0.38403 -0.39519 0.37871 C -0.39453 0.37593 -0.39388 0.37315 -0.39336 0.37037 C -0.39258 0.3669 -0.39219 0.36343 -0.39141 0.36019 C -0.39063 0.35672 -0.38946 0.35347 -0.38855 0.35 C -0.38789 0.34722 -0.38737 0.34445 -0.38659 0.34167 C -0.38581 0.3382 -0.38464 0.33496 -0.38386 0.33148 C -0.37761 0.30695 -0.38672 0.33982 -0.37904 0.31459 C -0.37696 0.30787 -0.37592 0.30232 -0.37331 0.29607 C -0.37097 0.29028 -0.36823 0.28472 -0.36576 0.27917 C -0.36328 0.27361 -0.36068 0.26783 -0.35821 0.26227 C -0.35664 0.25903 -0.35482 0.25579 -0.35339 0.25209 C -0.35222 0.24884 -0.35118 0.24514 -0.34961 0.24213 C -0.34636 0.23542 -0.34219 0.23033 -0.3392 0.22338 C -0.33789 0.2206 -0.33672 0.21759 -0.33542 0.21505 C -0.33203 0.20857 -0.328 0.20324 -0.32487 0.19653 C -0.3237 0.19375 -0.32253 0.19074 -0.3211 0.18797 C -0.31719 0.18056 -0.31342 0.17222 -0.30886 0.16621 C -0.30625 0.16273 -0.30339 0.15996 -0.30118 0.15602 C -0.2974 0.14908 -0.29649 0.14722 -0.29076 0.14074 C -0.28828 0.13797 -0.28568 0.13519 -0.28321 0.13241 C -0.28217 0.13125 -0.28125 0.12986 -0.28034 0.12894 C -0.27787 0.12662 -0.27266 0.12222 -0.27266 0.12246 C -0.27214 0.12107 -0.27162 0.11968 -0.27084 0.11875 C -0.2655 0.11343 -0.26719 0.11713 -0.26224 0.11366 C -0.25235 0.10718 -0.26446 0.11297 -0.25469 0.1088 C -0.24922 0.10232 -0.25443 0.10787 -0.24896 0.10371 C -0.24206 0.09838 -0.24844 0.10162 -0.24141 0.09861 C -0.2349 0.08704 -0.24506 0.10463 -0.23659 0.0919 C -0.23529 0.08982 -0.23438 0.08658 -0.23282 0.08519 C -0.22696 0.07986 -0.23021 0.0831 -0.22331 0.075 C -0.2224 0.07384 -0.22136 0.07292 -0.22045 0.07153 L -0.21485 0.06134 C -0.21355 0.05672 -0.21276 0.05371 -0.21094 0.04954 C -0.21042 0.04838 -0.20977 0.04746 -0.20912 0.0463 C -0.20873 0.04445 -0.20873 0.04259 -0.20821 0.04121 C -0.20573 0.03496 -0.20209 0.03172 -0.1987 0.02778 C -0.19766 0.02662 -0.19662 0.0257 -0.19584 0.02431 C -0.19532 0.02315 -0.1948 0.02176 -0.19388 0.02084 C -0.1931 0.01991 -0.19193 0.02014 -0.19102 0.01922 C -0.18998 0.01829 -0.1892 0.01713 -0.18815 0.01597 C -0.1875 0.01482 -0.18711 0.0132 -0.18633 0.0125 C -0.18516 0.01134 -0.18373 0.01134 -0.18256 0.01088 C -0.18125 0.00972 -0.17995 0.00834 -0.17865 0.00741 C -0.17722 0.00625 -0.17552 0.00533 -0.17396 0.00394 C -0.16745 -0.00185 -0.17526 0.00255 -0.16732 -0.00092 C -0.16185 -0.00741 -0.16706 -0.00185 -0.16159 -0.00602 C -0.15703 -0.00949 -0.15834 -0.00995 -0.15313 -0.01273 C -0.15052 -0.01412 -0.14805 -0.01504 -0.14545 -0.0162 C -0.13659 -0.02014 -0.14766 -0.01551 -0.13594 -0.01967 C -0.13464 -0.02014 -0.13347 -0.02106 -0.13217 -0.02129 C -0.1267 -0.02268 -0.11211 -0.02407 -0.10756 -0.02453 L -0.03724 -0.02291 C -0.03282 -0.02268 -0.02513 -0.02153 -0.02019 -0.01967 C -0.00664 -0.01435 -0.01693 -0.01828 -0.00964 -0.01458 C -0.00131 -0.01018 -0.0099 -0.01528 -0.003 -0.01111 C -0.00248 -0.00949 -0.00157 -0.00787 -0.00118 -0.00602 C -0.00013 -0.00185 -0.00026 -0.00092 -0.00026 0.00232 " pathEditMode="relative" rAng="0" ptsTypes="AAAAAAAAAAAAAAAAAAAAAAAAAAAAAAAAAAAAAAAAAAAAAAAAAAAAAAAAAAAAAAAAAAAAAAAAAAAAAAAAAAAAAAAAAAAAAAAAAAAAAAAA">
                                      <p:cBhvr>
                                        <p:cTn id="16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23" y="-31227"/>
                                    </p:animMotion>
                                  </p:childTnLst>
                                </p:cTn>
                              </p:par>
                              <p:par>
                                <p:cTn id="169" presetID="0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219 0.70255 C -0.09062 0.71459 -0.09023 0.72685 -0.0875 0.7382 C -0.08502 0.74815 -0.08164 0.7581 -0.07708 0.76528 C -0.07174 0.77361 -0.06732 0.78449 -0.06094 0.79028 C -0.04245 0.80764 -0.04544 0.8081 -0.03242 0.81389 C -0.02487 0.81736 -0.01745 0.82361 -0.00963 0.82431 L 0.00834 0.82616 C 0.02487 0.825 0.04128 0.825 0.05781 0.82269 C 0.06393 0.82153 0.06992 0.81898 0.07578 0.81574 C 0.09557 0.80533 0.11589 0.79722 0.13464 0.78218 C 0.13737 0.77986 0.17813 0.75 0.19167 0.73496 C 0.1987 0.72685 0.20638 0.71991 0.2125 0.70949 C 0.2263 0.68681 0.24219 0.64375 0.25052 0.61505 L 0.27227 0.53912 C 0.27422 0.53241 0.27656 0.52593 0.278 0.51898 C 0.27865 0.51574 0.28776 0.47338 0.28946 0.45972 C 0.29128 0.44537 0.29258 0.43056 0.29414 0.41597 C 0.29518 0.38681 0.2961 0.36621 0.2961 0.33449 C 0.2961 0.31111 0.29662 0.2875 0.29505 0.26412 C 0.2944 0.25347 0.2918 0.24352 0.28946 0.23357 C 0.28542 0.2169 0.28112 0.20047 0.27617 0.18472 C 0.27057 0.16667 0.25261 0.13611 0.24662 0.12732 C 0.23086 0.10324 0.20039 0.05857 0.17735 0.03449 C 0.16459 0.02107 0.15143 0.00857 0.13841 -0.0044 C 0.13268 -0.00995 0.11706 -0.02199 0.11472 -0.02291 C 0.08802 -0.03333 0.12136 -0.0206 0.09948 -0.02801 C 0.09662 -0.02893 0.09388 -0.03055 0.09102 -0.03125 C 0.08659 -0.03241 0.08216 -0.03241 0.07774 -0.03287 C 0.06472 -0.03241 0.05169 -0.03241 0.0388 -0.03125 C 0.0375 -0.03125 0.0362 -0.03032 0.03503 -0.02963 C 0.03268 -0.02847 0.03047 -0.02731 0.02826 -0.02616 C 0.02735 -0.02569 0.02643 -0.025 0.02552 -0.02453 C 0.02422 -0.02384 0.02292 -0.02361 0.02162 -0.02291 C 0.01211 -0.01805 0.02696 -0.02477 0.01498 -0.01944 C 0.00951 -0.01296 0.01315 -0.01736 0.00456 -0.00602 C 0.00326 -0.0044 0.00196 -0.00301 0.00078 -0.00092 C -0.00013 0.0007 -0.00117 0.00232 -0.00208 0.00417 C -0.00273 0.00579 -0.00286 0.00857 -0.0039 0.00926 C -0.00469 0.00949 -0.00456 0.00695 -0.00495 0.00579 " pathEditMode="relative" rAng="0" ptsTypes="AAAAAAAAAAAAAAAAAAAAAAAAAAAAAAAAAAAAAAA">
                                      <p:cBhvr>
                                        <p:cTn id="17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14" y="-30602"/>
                                    </p:animMotion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2" grpId="1" animBg="1"/>
      <p:bldP spid="22" grpId="2" animBg="1"/>
      <p:bldP spid="22" grpId="3" animBg="1"/>
      <p:bldP spid="22" grpId="4" animBg="1"/>
      <p:bldP spid="22" grpId="5" animBg="1"/>
      <p:bldP spid="22" grpId="6" animBg="1"/>
      <p:bldP spid="22" grpId="7" animBg="1"/>
      <p:bldP spid="22" grpId="8" animBg="1"/>
      <p:bldP spid="22" grpId="9" animBg="1"/>
      <p:bldP spid="22" grpId="10" animBg="1"/>
      <p:bldP spid="22" grpId="11" animBg="1"/>
      <p:bldP spid="22" grpId="12" animBg="1"/>
      <p:bldP spid="22" grpId="13" animBg="1"/>
      <p:bldP spid="22" grpId="14" animBg="1"/>
      <p:bldP spid="22" grpId="15" animBg="1"/>
      <p:bldP spid="22" grpId="16" animBg="1"/>
      <p:bldP spid="22" grpId="17" animBg="1"/>
      <p:bldP spid="22" grpId="18" animBg="1"/>
      <p:bldP spid="23" grpId="0" animBg="1"/>
      <p:bldP spid="23" grpId="1" animBg="1"/>
      <p:bldP spid="23" grpId="2" animBg="1"/>
      <p:bldP spid="23" grpId="3" animBg="1"/>
      <p:bldP spid="23" grpId="4" animBg="1"/>
      <p:bldP spid="23" grpId="5" animBg="1"/>
      <p:bldP spid="23" grpId="6" animBg="1"/>
      <p:bldP spid="23" grpId="7" animBg="1"/>
      <p:bldP spid="23" grpId="8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A6A2D-8EAC-2746-ADEB-FBFEB6E5C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B1DF675-C747-4647-AC57-9BFF343F09C8}"/>
              </a:ext>
            </a:extLst>
          </p:cNvPr>
          <p:cNvSpPr/>
          <p:nvPr/>
        </p:nvSpPr>
        <p:spPr>
          <a:xfrm>
            <a:off x="1203766" y="1992774"/>
            <a:ext cx="1884743" cy="5999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F29EC9-682E-4F42-98B7-3F64697B4E9A}"/>
              </a:ext>
            </a:extLst>
          </p:cNvPr>
          <p:cNvSpPr/>
          <p:nvPr/>
        </p:nvSpPr>
        <p:spPr>
          <a:xfrm>
            <a:off x="1203766" y="2952686"/>
            <a:ext cx="1884743" cy="5999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875C957-9E89-904C-8C7F-250C991836C2}"/>
              </a:ext>
            </a:extLst>
          </p:cNvPr>
          <p:cNvSpPr/>
          <p:nvPr/>
        </p:nvSpPr>
        <p:spPr>
          <a:xfrm>
            <a:off x="1203766" y="3912598"/>
            <a:ext cx="1884743" cy="5999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343C211-7E91-B54F-A8E6-0D7B6DC2DD16}"/>
              </a:ext>
            </a:extLst>
          </p:cNvPr>
          <p:cNvSpPr/>
          <p:nvPr/>
        </p:nvSpPr>
        <p:spPr>
          <a:xfrm>
            <a:off x="1203766" y="4872510"/>
            <a:ext cx="1884743" cy="5999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0AABBF-80DF-0648-89CA-CAC77FD8D6E4}"/>
              </a:ext>
            </a:extLst>
          </p:cNvPr>
          <p:cNvSpPr/>
          <p:nvPr/>
        </p:nvSpPr>
        <p:spPr>
          <a:xfrm>
            <a:off x="1203766" y="5832422"/>
            <a:ext cx="1884743" cy="5999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6F29BC4-BBB7-B048-95E8-E2C17EE61CC5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2146137" y="2592728"/>
            <a:ext cx="1" cy="359958"/>
          </a:xfrm>
          <a:prstGeom prst="straightConnector1">
            <a:avLst/>
          </a:prstGeom>
          <a:ln w="4762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25713B2-55F5-084E-9818-981E783A9204}"/>
              </a:ext>
            </a:extLst>
          </p:cNvPr>
          <p:cNvCxnSpPr>
            <a:cxnSpLocks/>
          </p:cNvCxnSpPr>
          <p:nvPr/>
        </p:nvCxnSpPr>
        <p:spPr>
          <a:xfrm>
            <a:off x="2146137" y="3565359"/>
            <a:ext cx="1" cy="359958"/>
          </a:xfrm>
          <a:prstGeom prst="straightConnector1">
            <a:avLst/>
          </a:prstGeom>
          <a:ln w="4762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62675C8-385B-694B-85DE-46DC2C9BBFA4}"/>
              </a:ext>
            </a:extLst>
          </p:cNvPr>
          <p:cNvCxnSpPr>
            <a:cxnSpLocks/>
          </p:cNvCxnSpPr>
          <p:nvPr/>
        </p:nvCxnSpPr>
        <p:spPr>
          <a:xfrm>
            <a:off x="2146137" y="4512552"/>
            <a:ext cx="1" cy="359958"/>
          </a:xfrm>
          <a:prstGeom prst="straightConnector1">
            <a:avLst/>
          </a:prstGeom>
          <a:ln w="4762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D44811C-E845-E844-9F55-150594231719}"/>
              </a:ext>
            </a:extLst>
          </p:cNvPr>
          <p:cNvCxnSpPr>
            <a:cxnSpLocks/>
          </p:cNvCxnSpPr>
          <p:nvPr/>
        </p:nvCxnSpPr>
        <p:spPr>
          <a:xfrm>
            <a:off x="2146136" y="5494470"/>
            <a:ext cx="1" cy="359958"/>
          </a:xfrm>
          <a:prstGeom prst="straightConnector1">
            <a:avLst/>
          </a:prstGeom>
          <a:ln w="4762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00CF8F1-E8B1-1643-B6A4-C9848DC0ED71}"/>
              </a:ext>
            </a:extLst>
          </p:cNvPr>
          <p:cNvSpPr txBox="1"/>
          <p:nvPr/>
        </p:nvSpPr>
        <p:spPr>
          <a:xfrm>
            <a:off x="1960942" y="2059932"/>
            <a:ext cx="439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A67E37-4E64-A243-B0FE-994C6981AE6B}"/>
              </a:ext>
            </a:extLst>
          </p:cNvPr>
          <p:cNvSpPr txBox="1"/>
          <p:nvPr/>
        </p:nvSpPr>
        <p:spPr>
          <a:xfrm>
            <a:off x="1960942" y="2993287"/>
            <a:ext cx="439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C50755-77EA-2342-B0B5-8FAEEFB13FE4}"/>
              </a:ext>
            </a:extLst>
          </p:cNvPr>
          <p:cNvSpPr txBox="1"/>
          <p:nvPr/>
        </p:nvSpPr>
        <p:spPr>
          <a:xfrm>
            <a:off x="1960942" y="3983458"/>
            <a:ext cx="439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04A3F17-6D78-6C45-A6D4-83FF89775A78}"/>
              </a:ext>
            </a:extLst>
          </p:cNvPr>
          <p:cNvSpPr txBox="1"/>
          <p:nvPr/>
        </p:nvSpPr>
        <p:spPr>
          <a:xfrm>
            <a:off x="1960942" y="4916522"/>
            <a:ext cx="439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D6F1BC-EEE3-B741-ACFE-A3C1826CA001}"/>
              </a:ext>
            </a:extLst>
          </p:cNvPr>
          <p:cNvSpPr txBox="1"/>
          <p:nvPr/>
        </p:nvSpPr>
        <p:spPr>
          <a:xfrm>
            <a:off x="1960942" y="5912569"/>
            <a:ext cx="439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5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240E01B-3C74-D347-98B9-7CA9A7468E54}"/>
              </a:ext>
            </a:extLst>
          </p:cNvPr>
          <p:cNvGrpSpPr/>
          <p:nvPr/>
        </p:nvGrpSpPr>
        <p:grpSpPr>
          <a:xfrm>
            <a:off x="4143737" y="1967333"/>
            <a:ext cx="1527858" cy="461665"/>
            <a:chOff x="4143737" y="2059932"/>
            <a:chExt cx="1527858" cy="461665"/>
          </a:xfrm>
        </p:grpSpPr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2D737C28-92BE-0E4A-9DD9-568E349F95A5}"/>
                </a:ext>
              </a:extLst>
            </p:cNvPr>
            <p:cNvSpPr/>
            <p:nvPr/>
          </p:nvSpPr>
          <p:spPr>
            <a:xfrm>
              <a:off x="4236334" y="2059932"/>
              <a:ext cx="1388962" cy="46166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3413975-64F1-FF4C-9185-4FB1ED66B9FA}"/>
                </a:ext>
              </a:extLst>
            </p:cNvPr>
            <p:cNvSpPr txBox="1"/>
            <p:nvPr/>
          </p:nvSpPr>
          <p:spPr>
            <a:xfrm>
              <a:off x="4143737" y="210609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1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BD460BB-8ACA-F149-89F9-1CED08FBD57F}"/>
              </a:ext>
            </a:extLst>
          </p:cNvPr>
          <p:cNvGrpSpPr/>
          <p:nvPr/>
        </p:nvGrpSpPr>
        <p:grpSpPr>
          <a:xfrm>
            <a:off x="4166886" y="2512062"/>
            <a:ext cx="1527858" cy="461665"/>
            <a:chOff x="4143737" y="2059932"/>
            <a:chExt cx="1527858" cy="461665"/>
          </a:xfrm>
        </p:grpSpPr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67640ED7-284F-C241-BBDE-C45C0133CEE0}"/>
                </a:ext>
              </a:extLst>
            </p:cNvPr>
            <p:cNvSpPr/>
            <p:nvPr/>
          </p:nvSpPr>
          <p:spPr>
            <a:xfrm>
              <a:off x="4236334" y="2059932"/>
              <a:ext cx="1388962" cy="46166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D891D75-4204-9F48-99FC-76383AC50392}"/>
                </a:ext>
              </a:extLst>
            </p:cNvPr>
            <p:cNvSpPr txBox="1"/>
            <p:nvPr/>
          </p:nvSpPr>
          <p:spPr>
            <a:xfrm>
              <a:off x="4143737" y="210609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2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E5E0D9F-12C6-3C40-914D-1815FDC7F88C}"/>
              </a:ext>
            </a:extLst>
          </p:cNvPr>
          <p:cNvGrpSpPr/>
          <p:nvPr/>
        </p:nvGrpSpPr>
        <p:grpSpPr>
          <a:xfrm>
            <a:off x="4178460" y="3044856"/>
            <a:ext cx="1527858" cy="461665"/>
            <a:chOff x="4143737" y="2059932"/>
            <a:chExt cx="1527858" cy="461665"/>
          </a:xfrm>
        </p:grpSpPr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4FE0C025-CA97-A448-9455-37DEC13E8094}"/>
                </a:ext>
              </a:extLst>
            </p:cNvPr>
            <p:cNvSpPr/>
            <p:nvPr/>
          </p:nvSpPr>
          <p:spPr>
            <a:xfrm>
              <a:off x="4236334" y="2059932"/>
              <a:ext cx="1388962" cy="46166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E8C11A5-DC8F-404E-BCF6-3DD104EAA835}"/>
                </a:ext>
              </a:extLst>
            </p:cNvPr>
            <p:cNvSpPr txBox="1"/>
            <p:nvPr/>
          </p:nvSpPr>
          <p:spPr>
            <a:xfrm>
              <a:off x="4143737" y="210609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1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2BE129B-1831-464A-A24E-5B10766A7EA0}"/>
              </a:ext>
            </a:extLst>
          </p:cNvPr>
          <p:cNvGrpSpPr/>
          <p:nvPr/>
        </p:nvGrpSpPr>
        <p:grpSpPr>
          <a:xfrm>
            <a:off x="4166886" y="3566749"/>
            <a:ext cx="1527858" cy="461665"/>
            <a:chOff x="4143737" y="2059932"/>
            <a:chExt cx="1527858" cy="461665"/>
          </a:xfrm>
        </p:grpSpPr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3A66086E-FC93-C645-ABAB-ADCD1A3B913E}"/>
                </a:ext>
              </a:extLst>
            </p:cNvPr>
            <p:cNvSpPr/>
            <p:nvPr/>
          </p:nvSpPr>
          <p:spPr>
            <a:xfrm>
              <a:off x="4236334" y="2059932"/>
              <a:ext cx="1388962" cy="46166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C5EBF16-2B06-AF40-95CB-49F5B4436BFD}"/>
                </a:ext>
              </a:extLst>
            </p:cNvPr>
            <p:cNvSpPr txBox="1"/>
            <p:nvPr/>
          </p:nvSpPr>
          <p:spPr>
            <a:xfrm>
              <a:off x="4143737" y="210609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3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24D621C-3602-0140-9098-2AF8100456F3}"/>
              </a:ext>
            </a:extLst>
          </p:cNvPr>
          <p:cNvGrpSpPr/>
          <p:nvPr/>
        </p:nvGrpSpPr>
        <p:grpSpPr>
          <a:xfrm>
            <a:off x="4178460" y="4099543"/>
            <a:ext cx="1527858" cy="461665"/>
            <a:chOff x="4143737" y="2059932"/>
            <a:chExt cx="1527858" cy="461665"/>
          </a:xfrm>
        </p:grpSpPr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D6E1EB95-1784-9342-9169-365D9772B08C}"/>
                </a:ext>
              </a:extLst>
            </p:cNvPr>
            <p:cNvSpPr/>
            <p:nvPr/>
          </p:nvSpPr>
          <p:spPr>
            <a:xfrm>
              <a:off x="4236334" y="2059932"/>
              <a:ext cx="1388962" cy="46166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19510F0-2654-E243-B417-A033521A1A00}"/>
                </a:ext>
              </a:extLst>
            </p:cNvPr>
            <p:cNvSpPr txBox="1"/>
            <p:nvPr/>
          </p:nvSpPr>
          <p:spPr>
            <a:xfrm>
              <a:off x="4143737" y="210609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2</a:t>
              </a: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642D81AD-77E6-8940-BC3E-1FC49BF93C2C}"/>
              </a:ext>
            </a:extLst>
          </p:cNvPr>
          <p:cNvGrpSpPr/>
          <p:nvPr/>
        </p:nvGrpSpPr>
        <p:grpSpPr>
          <a:xfrm>
            <a:off x="4178460" y="4614915"/>
            <a:ext cx="1527858" cy="461665"/>
            <a:chOff x="4143737" y="2059932"/>
            <a:chExt cx="1527858" cy="461665"/>
          </a:xfrm>
        </p:grpSpPr>
        <p:sp>
          <p:nvSpPr>
            <p:cNvPr id="75" name="Rounded Rectangle 74">
              <a:extLst>
                <a:ext uri="{FF2B5EF4-FFF2-40B4-BE49-F238E27FC236}">
                  <a16:creationId xmlns:a16="http://schemas.microsoft.com/office/drawing/2014/main" id="{0FFC3ED3-6DB1-DA4D-A966-B82796B24B86}"/>
                </a:ext>
              </a:extLst>
            </p:cNvPr>
            <p:cNvSpPr/>
            <p:nvPr/>
          </p:nvSpPr>
          <p:spPr>
            <a:xfrm>
              <a:off x="4236334" y="2059932"/>
              <a:ext cx="1388962" cy="46166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BCA78EBE-B384-F84F-9094-B5679168DBCE}"/>
                </a:ext>
              </a:extLst>
            </p:cNvPr>
            <p:cNvSpPr txBox="1"/>
            <p:nvPr/>
          </p:nvSpPr>
          <p:spPr>
            <a:xfrm>
              <a:off x="4143737" y="210609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4</a:t>
              </a:r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4F9F8324-6B84-9647-AB8B-C2EE33777634}"/>
              </a:ext>
            </a:extLst>
          </p:cNvPr>
          <p:cNvGrpSpPr/>
          <p:nvPr/>
        </p:nvGrpSpPr>
        <p:grpSpPr>
          <a:xfrm>
            <a:off x="4178460" y="5148507"/>
            <a:ext cx="1527858" cy="461665"/>
            <a:chOff x="4143737" y="2059932"/>
            <a:chExt cx="1527858" cy="461665"/>
          </a:xfrm>
        </p:grpSpPr>
        <p:sp>
          <p:nvSpPr>
            <p:cNvPr id="78" name="Rounded Rectangle 77">
              <a:extLst>
                <a:ext uri="{FF2B5EF4-FFF2-40B4-BE49-F238E27FC236}">
                  <a16:creationId xmlns:a16="http://schemas.microsoft.com/office/drawing/2014/main" id="{1D686363-9C3A-6940-A00E-23DE7E7412C3}"/>
                </a:ext>
              </a:extLst>
            </p:cNvPr>
            <p:cNvSpPr/>
            <p:nvPr/>
          </p:nvSpPr>
          <p:spPr>
            <a:xfrm>
              <a:off x="4236334" y="2059932"/>
              <a:ext cx="1388962" cy="46166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2465E79F-586A-8944-A410-215C3AE5A174}"/>
                </a:ext>
              </a:extLst>
            </p:cNvPr>
            <p:cNvSpPr txBox="1"/>
            <p:nvPr/>
          </p:nvSpPr>
          <p:spPr>
            <a:xfrm>
              <a:off x="4143737" y="210609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3</a:t>
              </a:r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0A8FDE04-D98E-9C4A-B58D-A3DB3CFB16A7}"/>
              </a:ext>
            </a:extLst>
          </p:cNvPr>
          <p:cNvGrpSpPr/>
          <p:nvPr/>
        </p:nvGrpSpPr>
        <p:grpSpPr>
          <a:xfrm>
            <a:off x="4166886" y="5670734"/>
            <a:ext cx="1527858" cy="461665"/>
            <a:chOff x="4143737" y="2059932"/>
            <a:chExt cx="1527858" cy="461665"/>
          </a:xfrm>
        </p:grpSpPr>
        <p:sp>
          <p:nvSpPr>
            <p:cNvPr id="81" name="Rounded Rectangle 80">
              <a:extLst>
                <a:ext uri="{FF2B5EF4-FFF2-40B4-BE49-F238E27FC236}">
                  <a16:creationId xmlns:a16="http://schemas.microsoft.com/office/drawing/2014/main" id="{33F03657-7B45-F74B-98DB-69E6FA4CF652}"/>
                </a:ext>
              </a:extLst>
            </p:cNvPr>
            <p:cNvSpPr/>
            <p:nvPr/>
          </p:nvSpPr>
          <p:spPr>
            <a:xfrm>
              <a:off x="4236334" y="2059932"/>
              <a:ext cx="1388962" cy="46166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C5FF492A-8ADF-7D44-8839-681D7347ACD7}"/>
                </a:ext>
              </a:extLst>
            </p:cNvPr>
            <p:cNvSpPr txBox="1"/>
            <p:nvPr/>
          </p:nvSpPr>
          <p:spPr>
            <a:xfrm>
              <a:off x="4143737" y="210609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4</a:t>
              </a:r>
            </a:p>
          </p:txBody>
        </p:sp>
      </p:grpSp>
      <p:sp>
        <p:nvSpPr>
          <p:cNvPr id="84" name="Rounded Rectangle 83">
            <a:extLst>
              <a:ext uri="{FF2B5EF4-FFF2-40B4-BE49-F238E27FC236}">
                <a16:creationId xmlns:a16="http://schemas.microsoft.com/office/drawing/2014/main" id="{E22A3770-B9E7-8A40-B44F-813CA64A0520}"/>
              </a:ext>
            </a:extLst>
          </p:cNvPr>
          <p:cNvSpPr/>
          <p:nvPr/>
        </p:nvSpPr>
        <p:spPr>
          <a:xfrm>
            <a:off x="6395976" y="1967333"/>
            <a:ext cx="1388962" cy="46166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2FEC22AE-1C5A-E04C-A330-0A5AE6AF5BE8}"/>
              </a:ext>
            </a:extLst>
          </p:cNvPr>
          <p:cNvSpPr txBox="1"/>
          <p:nvPr/>
        </p:nvSpPr>
        <p:spPr>
          <a:xfrm>
            <a:off x="6303379" y="2013499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Acquire 1</a:t>
            </a:r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136E433F-FA79-9147-9514-F6B132FC5134}"/>
              </a:ext>
            </a:extLst>
          </p:cNvPr>
          <p:cNvSpPr/>
          <p:nvPr/>
        </p:nvSpPr>
        <p:spPr>
          <a:xfrm>
            <a:off x="6419125" y="2512062"/>
            <a:ext cx="1388962" cy="46166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9AFB4B2-CE4B-F149-953F-19C22006B2D6}"/>
              </a:ext>
            </a:extLst>
          </p:cNvPr>
          <p:cNvSpPr txBox="1"/>
          <p:nvPr/>
        </p:nvSpPr>
        <p:spPr>
          <a:xfrm>
            <a:off x="6326528" y="2558228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Acquire 2</a:t>
            </a:r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5CD752E7-D36A-D64E-B278-EBA00A0CF016}"/>
              </a:ext>
            </a:extLst>
          </p:cNvPr>
          <p:cNvSpPr/>
          <p:nvPr/>
        </p:nvSpPr>
        <p:spPr>
          <a:xfrm>
            <a:off x="6430699" y="3044856"/>
            <a:ext cx="1388962" cy="46166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BF78B114-5788-394B-84FA-44EEAED285A5}"/>
              </a:ext>
            </a:extLst>
          </p:cNvPr>
          <p:cNvSpPr txBox="1"/>
          <p:nvPr/>
        </p:nvSpPr>
        <p:spPr>
          <a:xfrm>
            <a:off x="6338102" y="3091022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Release 1</a:t>
            </a:r>
          </a:p>
        </p:txBody>
      </p:sp>
      <p:sp>
        <p:nvSpPr>
          <p:cNvPr id="93" name="Rounded Rectangle 92">
            <a:extLst>
              <a:ext uri="{FF2B5EF4-FFF2-40B4-BE49-F238E27FC236}">
                <a16:creationId xmlns:a16="http://schemas.microsoft.com/office/drawing/2014/main" id="{3F10AD1F-0E02-9D4A-9B37-2B82E1FAF9AD}"/>
              </a:ext>
            </a:extLst>
          </p:cNvPr>
          <p:cNvSpPr/>
          <p:nvPr/>
        </p:nvSpPr>
        <p:spPr>
          <a:xfrm>
            <a:off x="6419125" y="3566749"/>
            <a:ext cx="1388962" cy="46166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11F9184E-ED36-0646-8BC6-48623D4703E3}"/>
              </a:ext>
            </a:extLst>
          </p:cNvPr>
          <p:cNvSpPr txBox="1"/>
          <p:nvPr/>
        </p:nvSpPr>
        <p:spPr>
          <a:xfrm>
            <a:off x="6326528" y="3612915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Acquire 3</a:t>
            </a:r>
          </a:p>
        </p:txBody>
      </p:sp>
      <p:sp>
        <p:nvSpPr>
          <p:cNvPr id="96" name="Rounded Rectangle 95">
            <a:extLst>
              <a:ext uri="{FF2B5EF4-FFF2-40B4-BE49-F238E27FC236}">
                <a16:creationId xmlns:a16="http://schemas.microsoft.com/office/drawing/2014/main" id="{44F04F87-257B-B74F-927C-4529FCF30F36}"/>
              </a:ext>
            </a:extLst>
          </p:cNvPr>
          <p:cNvSpPr/>
          <p:nvPr/>
        </p:nvSpPr>
        <p:spPr>
          <a:xfrm>
            <a:off x="6430699" y="4099543"/>
            <a:ext cx="1388962" cy="46166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2C32F8BA-BF77-BF4B-8D45-2136C12133E1}"/>
              </a:ext>
            </a:extLst>
          </p:cNvPr>
          <p:cNvSpPr txBox="1"/>
          <p:nvPr/>
        </p:nvSpPr>
        <p:spPr>
          <a:xfrm>
            <a:off x="6338102" y="4145709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Release 2</a:t>
            </a:r>
          </a:p>
        </p:txBody>
      </p: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30AD1384-89D9-264F-A79F-66917BD92264}"/>
              </a:ext>
            </a:extLst>
          </p:cNvPr>
          <p:cNvSpPr/>
          <p:nvPr/>
        </p:nvSpPr>
        <p:spPr>
          <a:xfrm>
            <a:off x="6430699" y="4614915"/>
            <a:ext cx="1388962" cy="46166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EA17A7FD-3FBA-C44A-B5F5-A7B8A130F8E3}"/>
              </a:ext>
            </a:extLst>
          </p:cNvPr>
          <p:cNvSpPr txBox="1"/>
          <p:nvPr/>
        </p:nvSpPr>
        <p:spPr>
          <a:xfrm>
            <a:off x="6338102" y="4661081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Acquire 4</a:t>
            </a:r>
          </a:p>
        </p:txBody>
      </p:sp>
      <p:sp>
        <p:nvSpPr>
          <p:cNvPr id="102" name="Rounded Rectangle 101">
            <a:extLst>
              <a:ext uri="{FF2B5EF4-FFF2-40B4-BE49-F238E27FC236}">
                <a16:creationId xmlns:a16="http://schemas.microsoft.com/office/drawing/2014/main" id="{F0FA2F7D-98B9-D641-A639-E1FCB7CCBC91}"/>
              </a:ext>
            </a:extLst>
          </p:cNvPr>
          <p:cNvSpPr/>
          <p:nvPr/>
        </p:nvSpPr>
        <p:spPr>
          <a:xfrm>
            <a:off x="6430699" y="5148507"/>
            <a:ext cx="1388962" cy="46166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C2FBEDE5-3D03-EC4F-A476-59F364D5B3C6}"/>
              </a:ext>
            </a:extLst>
          </p:cNvPr>
          <p:cNvSpPr txBox="1"/>
          <p:nvPr/>
        </p:nvSpPr>
        <p:spPr>
          <a:xfrm>
            <a:off x="6338102" y="5194673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Release 3</a:t>
            </a:r>
          </a:p>
        </p:txBody>
      </p:sp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id="{AA4E34DF-8E50-5445-A27E-B2FEED606005}"/>
              </a:ext>
            </a:extLst>
          </p:cNvPr>
          <p:cNvSpPr/>
          <p:nvPr/>
        </p:nvSpPr>
        <p:spPr>
          <a:xfrm>
            <a:off x="6419125" y="5670734"/>
            <a:ext cx="1388962" cy="46166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0D5872CB-5FE3-B14C-B590-CE25CC07370F}"/>
              </a:ext>
            </a:extLst>
          </p:cNvPr>
          <p:cNvSpPr txBox="1"/>
          <p:nvPr/>
        </p:nvSpPr>
        <p:spPr>
          <a:xfrm>
            <a:off x="6326528" y="5716900"/>
            <a:ext cx="152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Release 4</a:t>
            </a:r>
          </a:p>
        </p:txBody>
      </p:sp>
    </p:spTree>
    <p:extLst>
      <p:ext uri="{BB962C8B-B14F-4D97-AF65-F5344CB8AC3E}">
        <p14:creationId xmlns:p14="http://schemas.microsoft.com/office/powerpoint/2010/main" val="2371843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1DF675-C747-4647-AC57-9BFF343F09C8}"/>
              </a:ext>
            </a:extLst>
          </p:cNvPr>
          <p:cNvSpPr/>
          <p:nvPr/>
        </p:nvSpPr>
        <p:spPr>
          <a:xfrm>
            <a:off x="1203766" y="1992774"/>
            <a:ext cx="1884743" cy="5999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F29EC9-682E-4F42-98B7-3F64697B4E9A}"/>
              </a:ext>
            </a:extLst>
          </p:cNvPr>
          <p:cNvSpPr/>
          <p:nvPr/>
        </p:nvSpPr>
        <p:spPr>
          <a:xfrm>
            <a:off x="1203766" y="2952686"/>
            <a:ext cx="1884743" cy="5999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875C957-9E89-904C-8C7F-250C991836C2}"/>
              </a:ext>
            </a:extLst>
          </p:cNvPr>
          <p:cNvSpPr/>
          <p:nvPr/>
        </p:nvSpPr>
        <p:spPr>
          <a:xfrm>
            <a:off x="1203766" y="3912598"/>
            <a:ext cx="1884743" cy="5999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343C211-7E91-B54F-A8E6-0D7B6DC2DD16}"/>
              </a:ext>
            </a:extLst>
          </p:cNvPr>
          <p:cNvSpPr/>
          <p:nvPr/>
        </p:nvSpPr>
        <p:spPr>
          <a:xfrm>
            <a:off x="1203766" y="4872510"/>
            <a:ext cx="1884743" cy="5999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0AABBF-80DF-0648-89CA-CAC77FD8D6E4}"/>
              </a:ext>
            </a:extLst>
          </p:cNvPr>
          <p:cNvSpPr/>
          <p:nvPr/>
        </p:nvSpPr>
        <p:spPr>
          <a:xfrm>
            <a:off x="1203766" y="5832422"/>
            <a:ext cx="1884743" cy="5999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6F29BC4-BBB7-B048-95E8-E2C17EE61CC5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2146137" y="2592728"/>
            <a:ext cx="1" cy="359958"/>
          </a:xfrm>
          <a:prstGeom prst="straightConnector1">
            <a:avLst/>
          </a:prstGeom>
          <a:ln w="4762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25713B2-55F5-084E-9818-981E783A9204}"/>
              </a:ext>
            </a:extLst>
          </p:cNvPr>
          <p:cNvCxnSpPr>
            <a:cxnSpLocks/>
          </p:cNvCxnSpPr>
          <p:nvPr/>
        </p:nvCxnSpPr>
        <p:spPr>
          <a:xfrm>
            <a:off x="2146137" y="3565359"/>
            <a:ext cx="1" cy="359958"/>
          </a:xfrm>
          <a:prstGeom prst="straightConnector1">
            <a:avLst/>
          </a:prstGeom>
          <a:ln w="4762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62675C8-385B-694B-85DE-46DC2C9BBFA4}"/>
              </a:ext>
            </a:extLst>
          </p:cNvPr>
          <p:cNvCxnSpPr>
            <a:cxnSpLocks/>
          </p:cNvCxnSpPr>
          <p:nvPr/>
        </p:nvCxnSpPr>
        <p:spPr>
          <a:xfrm>
            <a:off x="2146137" y="4512552"/>
            <a:ext cx="1" cy="359958"/>
          </a:xfrm>
          <a:prstGeom prst="straightConnector1">
            <a:avLst/>
          </a:prstGeom>
          <a:ln w="4762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D44811C-E845-E844-9F55-150594231719}"/>
              </a:ext>
            </a:extLst>
          </p:cNvPr>
          <p:cNvCxnSpPr>
            <a:cxnSpLocks/>
          </p:cNvCxnSpPr>
          <p:nvPr/>
        </p:nvCxnSpPr>
        <p:spPr>
          <a:xfrm>
            <a:off x="2146136" y="5494470"/>
            <a:ext cx="1" cy="359958"/>
          </a:xfrm>
          <a:prstGeom prst="straightConnector1">
            <a:avLst/>
          </a:prstGeom>
          <a:ln w="4762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00CF8F1-E8B1-1643-B6A4-C9848DC0ED71}"/>
              </a:ext>
            </a:extLst>
          </p:cNvPr>
          <p:cNvSpPr txBox="1"/>
          <p:nvPr/>
        </p:nvSpPr>
        <p:spPr>
          <a:xfrm>
            <a:off x="1960942" y="2059932"/>
            <a:ext cx="439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A67E37-4E64-A243-B0FE-994C6981AE6B}"/>
              </a:ext>
            </a:extLst>
          </p:cNvPr>
          <p:cNvSpPr txBox="1"/>
          <p:nvPr/>
        </p:nvSpPr>
        <p:spPr>
          <a:xfrm>
            <a:off x="1960942" y="2993287"/>
            <a:ext cx="439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C50755-77EA-2342-B0B5-8FAEEFB13FE4}"/>
              </a:ext>
            </a:extLst>
          </p:cNvPr>
          <p:cNvSpPr txBox="1"/>
          <p:nvPr/>
        </p:nvSpPr>
        <p:spPr>
          <a:xfrm>
            <a:off x="1960942" y="3983458"/>
            <a:ext cx="439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04A3F17-6D78-6C45-A6D4-83FF89775A78}"/>
              </a:ext>
            </a:extLst>
          </p:cNvPr>
          <p:cNvSpPr txBox="1"/>
          <p:nvPr/>
        </p:nvSpPr>
        <p:spPr>
          <a:xfrm>
            <a:off x="1960942" y="4916522"/>
            <a:ext cx="439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D6F1BC-EEE3-B741-ACFE-A3C1826CA001}"/>
              </a:ext>
            </a:extLst>
          </p:cNvPr>
          <p:cNvSpPr txBox="1"/>
          <p:nvPr/>
        </p:nvSpPr>
        <p:spPr>
          <a:xfrm>
            <a:off x="1960942" y="5912569"/>
            <a:ext cx="439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5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743BEDF-1F9E-F349-BE89-7AA5E8E56949}"/>
              </a:ext>
            </a:extLst>
          </p:cNvPr>
          <p:cNvGrpSpPr/>
          <p:nvPr/>
        </p:nvGrpSpPr>
        <p:grpSpPr>
          <a:xfrm>
            <a:off x="4941037" y="465249"/>
            <a:ext cx="1779803" cy="6148911"/>
            <a:chOff x="4941037" y="465249"/>
            <a:chExt cx="1569721" cy="8638846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F240E01B-3C74-D347-98B9-7CA9A7468E54}"/>
                </a:ext>
              </a:extLst>
            </p:cNvPr>
            <p:cNvGrpSpPr/>
            <p:nvPr/>
          </p:nvGrpSpPr>
          <p:grpSpPr>
            <a:xfrm>
              <a:off x="4965538" y="465249"/>
              <a:ext cx="1527858" cy="461665"/>
              <a:chOff x="4143737" y="2059932"/>
              <a:chExt cx="1527858" cy="461665"/>
            </a:xfrm>
          </p:grpSpPr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2D737C28-92BE-0E4A-9DD9-568E349F95A5}"/>
                  </a:ext>
                </a:extLst>
              </p:cNvPr>
              <p:cNvSpPr/>
              <p:nvPr/>
            </p:nvSpPr>
            <p:spPr>
              <a:xfrm>
                <a:off x="4236334" y="2059932"/>
                <a:ext cx="1388962" cy="461665"/>
              </a:xfrm>
              <a:prstGeom prst="round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3413975-64F1-FF4C-9185-4FB1ED66B9FA}"/>
                  </a:ext>
                </a:extLst>
              </p:cNvPr>
              <p:cNvSpPr txBox="1"/>
              <p:nvPr/>
            </p:nvSpPr>
            <p:spPr>
              <a:xfrm>
                <a:off x="4143737" y="2106098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Acquire 1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1BD460BB-8ACA-F149-89F9-1CED08FBD57F}"/>
                </a:ext>
              </a:extLst>
            </p:cNvPr>
            <p:cNvGrpSpPr/>
            <p:nvPr/>
          </p:nvGrpSpPr>
          <p:grpSpPr>
            <a:xfrm>
              <a:off x="4958591" y="1037592"/>
              <a:ext cx="1527858" cy="461665"/>
              <a:chOff x="4143737" y="2059932"/>
              <a:chExt cx="1527858" cy="461665"/>
            </a:xfrm>
          </p:grpSpPr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67640ED7-284F-C241-BBDE-C45C0133CEE0}"/>
                  </a:ext>
                </a:extLst>
              </p:cNvPr>
              <p:cNvSpPr/>
              <p:nvPr/>
            </p:nvSpPr>
            <p:spPr>
              <a:xfrm>
                <a:off x="4236334" y="2059932"/>
                <a:ext cx="1388962" cy="461665"/>
              </a:xfrm>
              <a:prstGeom prst="round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D891D75-4204-9F48-99FC-76383AC50392}"/>
                  </a:ext>
                </a:extLst>
              </p:cNvPr>
              <p:cNvSpPr txBox="1"/>
              <p:nvPr/>
            </p:nvSpPr>
            <p:spPr>
              <a:xfrm>
                <a:off x="4143737" y="2106098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Acquire 2</a:t>
                </a:r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DE5E0D9F-12C6-3C40-914D-1815FDC7F88C}"/>
                </a:ext>
              </a:extLst>
            </p:cNvPr>
            <p:cNvGrpSpPr/>
            <p:nvPr/>
          </p:nvGrpSpPr>
          <p:grpSpPr>
            <a:xfrm>
              <a:off x="4957046" y="1612269"/>
              <a:ext cx="1527858" cy="461665"/>
              <a:chOff x="4143737" y="2059932"/>
              <a:chExt cx="1527858" cy="461665"/>
            </a:xfrm>
          </p:grpSpPr>
          <p:sp>
            <p:nvSpPr>
              <p:cNvPr id="30" name="Rounded Rectangle 29">
                <a:extLst>
                  <a:ext uri="{FF2B5EF4-FFF2-40B4-BE49-F238E27FC236}">
                    <a16:creationId xmlns:a16="http://schemas.microsoft.com/office/drawing/2014/main" id="{4FE0C025-CA97-A448-9455-37DEC13E8094}"/>
                  </a:ext>
                </a:extLst>
              </p:cNvPr>
              <p:cNvSpPr/>
              <p:nvPr/>
            </p:nvSpPr>
            <p:spPr>
              <a:xfrm>
                <a:off x="4236334" y="2059932"/>
                <a:ext cx="1388962" cy="461665"/>
              </a:xfrm>
              <a:prstGeom prst="round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7E8C11A5-DC8F-404E-BCF6-3DD104EAA835}"/>
                  </a:ext>
                </a:extLst>
              </p:cNvPr>
              <p:cNvSpPr txBox="1"/>
              <p:nvPr/>
            </p:nvSpPr>
            <p:spPr>
              <a:xfrm>
                <a:off x="4143737" y="2106098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Release 1</a:t>
                </a:r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D2BE129B-1831-464A-A24E-5B10766A7EA0}"/>
                </a:ext>
              </a:extLst>
            </p:cNvPr>
            <p:cNvGrpSpPr/>
            <p:nvPr/>
          </p:nvGrpSpPr>
          <p:grpSpPr>
            <a:xfrm>
              <a:off x="4941037" y="2726077"/>
              <a:ext cx="1527858" cy="461665"/>
              <a:chOff x="4143737" y="2059932"/>
              <a:chExt cx="1527858" cy="461665"/>
            </a:xfrm>
          </p:grpSpPr>
          <p:sp>
            <p:nvSpPr>
              <p:cNvPr id="36" name="Rounded Rectangle 35">
                <a:extLst>
                  <a:ext uri="{FF2B5EF4-FFF2-40B4-BE49-F238E27FC236}">
                    <a16:creationId xmlns:a16="http://schemas.microsoft.com/office/drawing/2014/main" id="{3A66086E-FC93-C645-ABAB-ADCD1A3B913E}"/>
                  </a:ext>
                </a:extLst>
              </p:cNvPr>
              <p:cNvSpPr/>
              <p:nvPr/>
            </p:nvSpPr>
            <p:spPr>
              <a:xfrm>
                <a:off x="4236334" y="2059932"/>
                <a:ext cx="1388962" cy="461665"/>
              </a:xfrm>
              <a:prstGeom prst="round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6C5EBF16-2B06-AF40-95CB-49F5B4436BFD}"/>
                  </a:ext>
                </a:extLst>
              </p:cNvPr>
              <p:cNvSpPr txBox="1"/>
              <p:nvPr/>
            </p:nvSpPr>
            <p:spPr>
              <a:xfrm>
                <a:off x="4143737" y="2106098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Acquire 3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724D621C-3602-0140-9098-2AF8100456F3}"/>
                </a:ext>
              </a:extLst>
            </p:cNvPr>
            <p:cNvGrpSpPr/>
            <p:nvPr/>
          </p:nvGrpSpPr>
          <p:grpSpPr>
            <a:xfrm>
              <a:off x="4952804" y="3257953"/>
              <a:ext cx="1527858" cy="461665"/>
              <a:chOff x="4143737" y="2059932"/>
              <a:chExt cx="1527858" cy="461665"/>
            </a:xfrm>
          </p:grpSpPr>
          <p:sp>
            <p:nvSpPr>
              <p:cNvPr id="39" name="Rounded Rectangle 38">
                <a:extLst>
                  <a:ext uri="{FF2B5EF4-FFF2-40B4-BE49-F238E27FC236}">
                    <a16:creationId xmlns:a16="http://schemas.microsoft.com/office/drawing/2014/main" id="{D6E1EB95-1784-9342-9169-365D9772B08C}"/>
                  </a:ext>
                </a:extLst>
              </p:cNvPr>
              <p:cNvSpPr/>
              <p:nvPr/>
            </p:nvSpPr>
            <p:spPr>
              <a:xfrm>
                <a:off x="4236334" y="2059932"/>
                <a:ext cx="1388962" cy="461665"/>
              </a:xfrm>
              <a:prstGeom prst="round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619510F0-2654-E243-B417-A033521A1A00}"/>
                  </a:ext>
                </a:extLst>
              </p:cNvPr>
              <p:cNvSpPr txBox="1"/>
              <p:nvPr/>
            </p:nvSpPr>
            <p:spPr>
              <a:xfrm>
                <a:off x="4143737" y="2106098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Release 2</a:t>
                </a:r>
              </a:p>
            </p:txBody>
          </p:sp>
        </p:grp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642D81AD-77E6-8940-BC3E-1FC49BF93C2C}"/>
                </a:ext>
              </a:extLst>
            </p:cNvPr>
            <p:cNvGrpSpPr/>
            <p:nvPr/>
          </p:nvGrpSpPr>
          <p:grpSpPr>
            <a:xfrm>
              <a:off x="4952804" y="4934503"/>
              <a:ext cx="1527858" cy="461665"/>
              <a:chOff x="4143737" y="2059932"/>
              <a:chExt cx="1527858" cy="461665"/>
            </a:xfrm>
          </p:grpSpPr>
          <p:sp>
            <p:nvSpPr>
              <p:cNvPr id="75" name="Rounded Rectangle 74">
                <a:extLst>
                  <a:ext uri="{FF2B5EF4-FFF2-40B4-BE49-F238E27FC236}">
                    <a16:creationId xmlns:a16="http://schemas.microsoft.com/office/drawing/2014/main" id="{0FFC3ED3-6DB1-DA4D-A966-B82796B24B86}"/>
                  </a:ext>
                </a:extLst>
              </p:cNvPr>
              <p:cNvSpPr/>
              <p:nvPr/>
            </p:nvSpPr>
            <p:spPr>
              <a:xfrm>
                <a:off x="4236334" y="2059932"/>
                <a:ext cx="1388962" cy="461665"/>
              </a:xfrm>
              <a:prstGeom prst="round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BCA78EBE-B384-F84F-9094-B5679168DBCE}"/>
                  </a:ext>
                </a:extLst>
              </p:cNvPr>
              <p:cNvSpPr txBox="1"/>
              <p:nvPr/>
            </p:nvSpPr>
            <p:spPr>
              <a:xfrm>
                <a:off x="4143737" y="2106098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Acquire 4</a:t>
                </a:r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4F9F8324-6B84-9647-AB8B-C2EE33777634}"/>
                </a:ext>
              </a:extLst>
            </p:cNvPr>
            <p:cNvGrpSpPr/>
            <p:nvPr/>
          </p:nvGrpSpPr>
          <p:grpSpPr>
            <a:xfrm>
              <a:off x="4962161" y="5488288"/>
              <a:ext cx="1527858" cy="461665"/>
              <a:chOff x="4143737" y="2059932"/>
              <a:chExt cx="1527858" cy="461665"/>
            </a:xfrm>
          </p:grpSpPr>
          <p:sp>
            <p:nvSpPr>
              <p:cNvPr id="78" name="Rounded Rectangle 77">
                <a:extLst>
                  <a:ext uri="{FF2B5EF4-FFF2-40B4-BE49-F238E27FC236}">
                    <a16:creationId xmlns:a16="http://schemas.microsoft.com/office/drawing/2014/main" id="{1D686363-9C3A-6940-A00E-23DE7E7412C3}"/>
                  </a:ext>
                </a:extLst>
              </p:cNvPr>
              <p:cNvSpPr/>
              <p:nvPr/>
            </p:nvSpPr>
            <p:spPr>
              <a:xfrm>
                <a:off x="4236334" y="2059932"/>
                <a:ext cx="1388962" cy="461665"/>
              </a:xfrm>
              <a:prstGeom prst="round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2465E79F-586A-8944-A410-215C3AE5A174}"/>
                  </a:ext>
                </a:extLst>
              </p:cNvPr>
              <p:cNvSpPr txBox="1"/>
              <p:nvPr/>
            </p:nvSpPr>
            <p:spPr>
              <a:xfrm>
                <a:off x="4143737" y="2106098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Release 3</a:t>
                </a:r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0A8FDE04-D98E-9C4A-B58D-A3DB3CFB16A7}"/>
                </a:ext>
              </a:extLst>
            </p:cNvPr>
            <p:cNvGrpSpPr/>
            <p:nvPr/>
          </p:nvGrpSpPr>
          <p:grpSpPr>
            <a:xfrm>
              <a:off x="4982900" y="6517533"/>
              <a:ext cx="1527858" cy="461665"/>
              <a:chOff x="4143737" y="2059932"/>
              <a:chExt cx="1527858" cy="461665"/>
            </a:xfrm>
          </p:grpSpPr>
          <p:sp>
            <p:nvSpPr>
              <p:cNvPr id="81" name="Rounded Rectangle 80">
                <a:extLst>
                  <a:ext uri="{FF2B5EF4-FFF2-40B4-BE49-F238E27FC236}">
                    <a16:creationId xmlns:a16="http://schemas.microsoft.com/office/drawing/2014/main" id="{33F03657-7B45-F74B-98DB-69E6FA4CF652}"/>
                  </a:ext>
                </a:extLst>
              </p:cNvPr>
              <p:cNvSpPr/>
              <p:nvPr/>
            </p:nvSpPr>
            <p:spPr>
              <a:xfrm>
                <a:off x="4236334" y="2059932"/>
                <a:ext cx="1388962" cy="461665"/>
              </a:xfrm>
              <a:prstGeom prst="round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C5FF492A-8ADF-7D44-8839-681D7347ACD7}"/>
                  </a:ext>
                </a:extLst>
              </p:cNvPr>
              <p:cNvSpPr txBox="1"/>
              <p:nvPr/>
            </p:nvSpPr>
            <p:spPr>
              <a:xfrm>
                <a:off x="4143737" y="2106098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Release 4</a:t>
                </a: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731EBCA6-FF80-5044-8378-33C24CE182DA}"/>
                </a:ext>
              </a:extLst>
            </p:cNvPr>
            <p:cNvGrpSpPr/>
            <p:nvPr/>
          </p:nvGrpSpPr>
          <p:grpSpPr>
            <a:xfrm>
              <a:off x="4953964" y="2181355"/>
              <a:ext cx="1527858" cy="461665"/>
              <a:chOff x="6303379" y="1967333"/>
              <a:chExt cx="1527858" cy="461665"/>
            </a:xfrm>
          </p:grpSpPr>
          <p:sp>
            <p:nvSpPr>
              <p:cNvPr id="84" name="Rounded Rectangle 83">
                <a:extLst>
                  <a:ext uri="{FF2B5EF4-FFF2-40B4-BE49-F238E27FC236}">
                    <a16:creationId xmlns:a16="http://schemas.microsoft.com/office/drawing/2014/main" id="{E22A3770-B9E7-8A40-B44F-813CA64A0520}"/>
                  </a:ext>
                </a:extLst>
              </p:cNvPr>
              <p:cNvSpPr/>
              <p:nvPr/>
            </p:nvSpPr>
            <p:spPr>
              <a:xfrm>
                <a:off x="6395976" y="1967333"/>
                <a:ext cx="1388962" cy="461665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2FEC22AE-1C5A-E04C-A330-0A5AE6AF5BE8}"/>
                  </a:ext>
                </a:extLst>
              </p:cNvPr>
              <p:cNvSpPr txBox="1"/>
              <p:nvPr/>
            </p:nvSpPr>
            <p:spPr>
              <a:xfrm>
                <a:off x="6303379" y="2013499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Acquire 1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541E1C9-B59F-6D4A-B6E4-8189729BF758}"/>
                </a:ext>
              </a:extLst>
            </p:cNvPr>
            <p:cNvGrpSpPr/>
            <p:nvPr/>
          </p:nvGrpSpPr>
          <p:grpSpPr>
            <a:xfrm>
              <a:off x="4959751" y="3826930"/>
              <a:ext cx="1527858" cy="461665"/>
              <a:chOff x="6326528" y="2512062"/>
              <a:chExt cx="1527858" cy="461665"/>
            </a:xfrm>
          </p:grpSpPr>
          <p:sp>
            <p:nvSpPr>
              <p:cNvPr id="87" name="Rounded Rectangle 86">
                <a:extLst>
                  <a:ext uri="{FF2B5EF4-FFF2-40B4-BE49-F238E27FC236}">
                    <a16:creationId xmlns:a16="http://schemas.microsoft.com/office/drawing/2014/main" id="{136E433F-FA79-9147-9514-F6B132FC5134}"/>
                  </a:ext>
                </a:extLst>
              </p:cNvPr>
              <p:cNvSpPr/>
              <p:nvPr/>
            </p:nvSpPr>
            <p:spPr>
              <a:xfrm>
                <a:off x="6419125" y="2512062"/>
                <a:ext cx="1388962" cy="461665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79AFB4B2-CE4B-F149-953F-19C22006B2D6}"/>
                  </a:ext>
                </a:extLst>
              </p:cNvPr>
              <p:cNvSpPr txBox="1"/>
              <p:nvPr/>
            </p:nvSpPr>
            <p:spPr>
              <a:xfrm>
                <a:off x="6326528" y="2558228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Acquire 2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EE38798-5319-AB44-AFCE-82F5AAA23EC8}"/>
                </a:ext>
              </a:extLst>
            </p:cNvPr>
            <p:cNvGrpSpPr/>
            <p:nvPr/>
          </p:nvGrpSpPr>
          <p:grpSpPr>
            <a:xfrm>
              <a:off x="4965823" y="4380717"/>
              <a:ext cx="1527858" cy="461665"/>
              <a:chOff x="6338102" y="3044856"/>
              <a:chExt cx="1527858" cy="461665"/>
            </a:xfrm>
          </p:grpSpPr>
          <p:sp>
            <p:nvSpPr>
              <p:cNvPr id="90" name="Rounded Rectangle 89">
                <a:extLst>
                  <a:ext uri="{FF2B5EF4-FFF2-40B4-BE49-F238E27FC236}">
                    <a16:creationId xmlns:a16="http://schemas.microsoft.com/office/drawing/2014/main" id="{5CD752E7-D36A-D64E-B278-EBA00A0CF016}"/>
                  </a:ext>
                </a:extLst>
              </p:cNvPr>
              <p:cNvSpPr/>
              <p:nvPr/>
            </p:nvSpPr>
            <p:spPr>
              <a:xfrm>
                <a:off x="6430699" y="3044856"/>
                <a:ext cx="1388962" cy="461665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BF78B114-5788-394B-84FA-44EEAED285A5}"/>
                  </a:ext>
                </a:extLst>
              </p:cNvPr>
              <p:cNvSpPr txBox="1"/>
              <p:nvPr/>
            </p:nvSpPr>
            <p:spPr>
              <a:xfrm>
                <a:off x="6338102" y="3091022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Release 1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3CF68ED5-AD13-C047-A782-1A14572020A5}"/>
                </a:ext>
              </a:extLst>
            </p:cNvPr>
            <p:cNvGrpSpPr/>
            <p:nvPr/>
          </p:nvGrpSpPr>
          <p:grpSpPr>
            <a:xfrm>
              <a:off x="4982900" y="6002911"/>
              <a:ext cx="1527858" cy="461665"/>
              <a:chOff x="6326528" y="3566749"/>
              <a:chExt cx="1527858" cy="461665"/>
            </a:xfrm>
          </p:grpSpPr>
          <p:sp>
            <p:nvSpPr>
              <p:cNvPr id="93" name="Rounded Rectangle 92">
                <a:extLst>
                  <a:ext uri="{FF2B5EF4-FFF2-40B4-BE49-F238E27FC236}">
                    <a16:creationId xmlns:a16="http://schemas.microsoft.com/office/drawing/2014/main" id="{3F10AD1F-0E02-9D4A-9B37-2B82E1FAF9AD}"/>
                  </a:ext>
                </a:extLst>
              </p:cNvPr>
              <p:cNvSpPr/>
              <p:nvPr/>
            </p:nvSpPr>
            <p:spPr>
              <a:xfrm>
                <a:off x="6419125" y="3566749"/>
                <a:ext cx="1388962" cy="461665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11F9184E-ED36-0646-8BC6-48623D4703E3}"/>
                  </a:ext>
                </a:extLst>
              </p:cNvPr>
              <p:cNvSpPr txBox="1"/>
              <p:nvPr/>
            </p:nvSpPr>
            <p:spPr>
              <a:xfrm>
                <a:off x="6326528" y="3612915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Acquire 3</a:t>
                </a: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5D32DA2-025E-8D4E-82DE-4B4B96A9DF90}"/>
                </a:ext>
              </a:extLst>
            </p:cNvPr>
            <p:cNvGrpSpPr/>
            <p:nvPr/>
          </p:nvGrpSpPr>
          <p:grpSpPr>
            <a:xfrm>
              <a:off x="4982900" y="7043473"/>
              <a:ext cx="1527858" cy="461665"/>
              <a:chOff x="6338102" y="4099543"/>
              <a:chExt cx="1527858" cy="461665"/>
            </a:xfrm>
          </p:grpSpPr>
          <p:sp>
            <p:nvSpPr>
              <p:cNvPr id="96" name="Rounded Rectangle 95">
                <a:extLst>
                  <a:ext uri="{FF2B5EF4-FFF2-40B4-BE49-F238E27FC236}">
                    <a16:creationId xmlns:a16="http://schemas.microsoft.com/office/drawing/2014/main" id="{44F04F87-257B-B74F-927C-4529FCF30F36}"/>
                  </a:ext>
                </a:extLst>
              </p:cNvPr>
              <p:cNvSpPr/>
              <p:nvPr/>
            </p:nvSpPr>
            <p:spPr>
              <a:xfrm>
                <a:off x="6430699" y="4099543"/>
                <a:ext cx="1388962" cy="461665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2C32F8BA-BF77-BF4B-8D45-2136C12133E1}"/>
                  </a:ext>
                </a:extLst>
              </p:cNvPr>
              <p:cNvSpPr txBox="1"/>
              <p:nvPr/>
            </p:nvSpPr>
            <p:spPr>
              <a:xfrm>
                <a:off x="6338102" y="4145709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Release 2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62CE435-217C-C64A-BAC5-1A4C06C0C9B6}"/>
                </a:ext>
              </a:extLst>
            </p:cNvPr>
            <p:cNvGrpSpPr/>
            <p:nvPr/>
          </p:nvGrpSpPr>
          <p:grpSpPr>
            <a:xfrm>
              <a:off x="4982900" y="7586611"/>
              <a:ext cx="1527858" cy="461665"/>
              <a:chOff x="6338102" y="4614915"/>
              <a:chExt cx="1527858" cy="461665"/>
            </a:xfrm>
          </p:grpSpPr>
          <p:sp>
            <p:nvSpPr>
              <p:cNvPr id="99" name="Rounded Rectangle 98">
                <a:extLst>
                  <a:ext uri="{FF2B5EF4-FFF2-40B4-BE49-F238E27FC236}">
                    <a16:creationId xmlns:a16="http://schemas.microsoft.com/office/drawing/2014/main" id="{30AD1384-89D9-264F-A79F-66917BD92264}"/>
                  </a:ext>
                </a:extLst>
              </p:cNvPr>
              <p:cNvSpPr/>
              <p:nvPr/>
            </p:nvSpPr>
            <p:spPr>
              <a:xfrm>
                <a:off x="6430699" y="4614915"/>
                <a:ext cx="1388962" cy="461665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EA17A7FD-3FBA-C44A-B5F5-A7B8A130F8E3}"/>
                  </a:ext>
                </a:extLst>
              </p:cNvPr>
              <p:cNvSpPr txBox="1"/>
              <p:nvPr/>
            </p:nvSpPr>
            <p:spPr>
              <a:xfrm>
                <a:off x="6338102" y="4661081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Acquire 4</a:t>
                </a:r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E47FBA4-F166-1F4D-85E7-35E2C83A407F}"/>
                </a:ext>
              </a:extLst>
            </p:cNvPr>
            <p:cNvGrpSpPr/>
            <p:nvPr/>
          </p:nvGrpSpPr>
          <p:grpSpPr>
            <a:xfrm>
              <a:off x="4982900" y="8120203"/>
              <a:ext cx="1527858" cy="461665"/>
              <a:chOff x="6338102" y="5148507"/>
              <a:chExt cx="1527858" cy="461665"/>
            </a:xfrm>
          </p:grpSpPr>
          <p:sp>
            <p:nvSpPr>
              <p:cNvPr id="102" name="Rounded Rectangle 101">
                <a:extLst>
                  <a:ext uri="{FF2B5EF4-FFF2-40B4-BE49-F238E27FC236}">
                    <a16:creationId xmlns:a16="http://schemas.microsoft.com/office/drawing/2014/main" id="{F0FA2F7D-98B9-D641-A639-E1FCB7CCBC91}"/>
                  </a:ext>
                </a:extLst>
              </p:cNvPr>
              <p:cNvSpPr/>
              <p:nvPr/>
            </p:nvSpPr>
            <p:spPr>
              <a:xfrm>
                <a:off x="6430699" y="5148507"/>
                <a:ext cx="1388962" cy="461665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C2FBEDE5-3D03-EC4F-A476-59F364D5B3C6}"/>
                  </a:ext>
                </a:extLst>
              </p:cNvPr>
              <p:cNvSpPr txBox="1"/>
              <p:nvPr/>
            </p:nvSpPr>
            <p:spPr>
              <a:xfrm>
                <a:off x="6338102" y="5194673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Release 3</a:t>
                </a: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E1A7810-B8CA-AF48-8660-D657493A32BB}"/>
                </a:ext>
              </a:extLst>
            </p:cNvPr>
            <p:cNvGrpSpPr/>
            <p:nvPr/>
          </p:nvGrpSpPr>
          <p:grpSpPr>
            <a:xfrm>
              <a:off x="4971326" y="8642430"/>
              <a:ext cx="1527858" cy="461665"/>
              <a:chOff x="6326528" y="5670734"/>
              <a:chExt cx="1527858" cy="461665"/>
            </a:xfrm>
          </p:grpSpPr>
          <p:sp>
            <p:nvSpPr>
              <p:cNvPr id="105" name="Rounded Rectangle 104">
                <a:extLst>
                  <a:ext uri="{FF2B5EF4-FFF2-40B4-BE49-F238E27FC236}">
                    <a16:creationId xmlns:a16="http://schemas.microsoft.com/office/drawing/2014/main" id="{AA4E34DF-8E50-5445-A27E-B2FEED606005}"/>
                  </a:ext>
                </a:extLst>
              </p:cNvPr>
              <p:cNvSpPr/>
              <p:nvPr/>
            </p:nvSpPr>
            <p:spPr>
              <a:xfrm>
                <a:off x="6419125" y="5670734"/>
                <a:ext cx="1388962" cy="461665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0D5872CB-5FE3-B14C-B590-CE25CC07370F}"/>
                  </a:ext>
                </a:extLst>
              </p:cNvPr>
              <p:cNvSpPr txBox="1"/>
              <p:nvPr/>
            </p:nvSpPr>
            <p:spPr>
              <a:xfrm>
                <a:off x="6326528" y="5716900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Release 4</a:t>
                </a:r>
              </a:p>
            </p:txBody>
          </p:sp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7296984-3228-524D-9C0C-1BDA1E0B1381}"/>
              </a:ext>
            </a:extLst>
          </p:cNvPr>
          <p:cNvGrpSpPr/>
          <p:nvPr/>
        </p:nvGrpSpPr>
        <p:grpSpPr>
          <a:xfrm>
            <a:off x="6817488" y="76002"/>
            <a:ext cx="3750197" cy="523220"/>
            <a:chOff x="6817488" y="76002"/>
            <a:chExt cx="3750197" cy="523220"/>
          </a:xfrm>
        </p:grpSpPr>
        <p:sp>
          <p:nvSpPr>
            <p:cNvPr id="66" name="Right Arrow 65">
              <a:extLst>
                <a:ext uri="{FF2B5EF4-FFF2-40B4-BE49-F238E27FC236}">
                  <a16:creationId xmlns:a16="http://schemas.microsoft.com/office/drawing/2014/main" id="{61B0D8AB-CF18-AA48-BCE1-FD2C74C2A791}"/>
                </a:ext>
              </a:extLst>
            </p:cNvPr>
            <p:cNvSpPr/>
            <p:nvPr/>
          </p:nvSpPr>
          <p:spPr>
            <a:xfrm rot="10800000">
              <a:off x="6817488" y="81289"/>
              <a:ext cx="1585734" cy="501998"/>
            </a:xfrm>
            <a:prstGeom prst="rightArrow">
              <a:avLst/>
            </a:prstGeom>
            <a:solidFill>
              <a:schemeClr val="accent6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42C8386F-0794-A74F-9B04-A39EC5102D44}"/>
                </a:ext>
              </a:extLst>
            </p:cNvPr>
            <p:cNvSpPr txBox="1"/>
            <p:nvPr/>
          </p:nvSpPr>
          <p:spPr>
            <a:xfrm>
              <a:off x="8472668" y="76002"/>
              <a:ext cx="20950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/>
                <a:t>Invariant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2B86022B-AA44-A640-A393-89B1AADE0E76}"/>
              </a:ext>
            </a:extLst>
          </p:cNvPr>
          <p:cNvGrpSpPr/>
          <p:nvPr/>
        </p:nvGrpSpPr>
        <p:grpSpPr>
          <a:xfrm>
            <a:off x="6817488" y="583288"/>
            <a:ext cx="3750197" cy="523220"/>
            <a:chOff x="6817488" y="76002"/>
            <a:chExt cx="3750197" cy="523220"/>
          </a:xfrm>
        </p:grpSpPr>
        <p:sp>
          <p:nvSpPr>
            <p:cNvPr id="70" name="Right Arrow 69">
              <a:extLst>
                <a:ext uri="{FF2B5EF4-FFF2-40B4-BE49-F238E27FC236}">
                  <a16:creationId xmlns:a16="http://schemas.microsoft.com/office/drawing/2014/main" id="{D01AD57D-F911-764C-A2D2-89D304B17A49}"/>
                </a:ext>
              </a:extLst>
            </p:cNvPr>
            <p:cNvSpPr/>
            <p:nvPr/>
          </p:nvSpPr>
          <p:spPr>
            <a:xfrm rot="10800000">
              <a:off x="6817488" y="81289"/>
              <a:ext cx="1585734" cy="501998"/>
            </a:xfrm>
            <a:prstGeom prst="rightArrow">
              <a:avLst/>
            </a:prstGeom>
            <a:solidFill>
              <a:schemeClr val="accent6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5EAD3BE7-8B6C-D54E-B8EA-5120F9731B55}"/>
                </a:ext>
              </a:extLst>
            </p:cNvPr>
            <p:cNvSpPr txBox="1"/>
            <p:nvPr/>
          </p:nvSpPr>
          <p:spPr>
            <a:xfrm>
              <a:off x="8472668" y="76002"/>
              <a:ext cx="20950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/>
                <a:t>Invariant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FAFFC044-AD46-164A-B41D-E6E341D28C78}"/>
              </a:ext>
            </a:extLst>
          </p:cNvPr>
          <p:cNvGrpSpPr/>
          <p:nvPr/>
        </p:nvGrpSpPr>
        <p:grpSpPr>
          <a:xfrm>
            <a:off x="6817488" y="1020059"/>
            <a:ext cx="3750197" cy="523220"/>
            <a:chOff x="6817488" y="76002"/>
            <a:chExt cx="3750197" cy="523220"/>
          </a:xfrm>
        </p:grpSpPr>
        <p:sp>
          <p:nvSpPr>
            <p:cNvPr id="73" name="Right Arrow 72">
              <a:extLst>
                <a:ext uri="{FF2B5EF4-FFF2-40B4-BE49-F238E27FC236}">
                  <a16:creationId xmlns:a16="http://schemas.microsoft.com/office/drawing/2014/main" id="{F77CDE18-C234-3E47-891F-266350AD6BD8}"/>
                </a:ext>
              </a:extLst>
            </p:cNvPr>
            <p:cNvSpPr/>
            <p:nvPr/>
          </p:nvSpPr>
          <p:spPr>
            <a:xfrm rot="10800000">
              <a:off x="6817488" y="81289"/>
              <a:ext cx="1585734" cy="501998"/>
            </a:xfrm>
            <a:prstGeom prst="rightArrow">
              <a:avLst/>
            </a:prstGeom>
            <a:solidFill>
              <a:schemeClr val="accent6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57FF5B2E-F667-CE46-81AC-0B4B159F69FD}"/>
                </a:ext>
              </a:extLst>
            </p:cNvPr>
            <p:cNvSpPr txBox="1"/>
            <p:nvPr/>
          </p:nvSpPr>
          <p:spPr>
            <a:xfrm>
              <a:off x="8472668" y="76002"/>
              <a:ext cx="20950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/>
                <a:t>Invariant</a:t>
              </a: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1E47C765-A95F-F04C-B388-855147B9BB2B}"/>
              </a:ext>
            </a:extLst>
          </p:cNvPr>
          <p:cNvGrpSpPr/>
          <p:nvPr/>
        </p:nvGrpSpPr>
        <p:grpSpPr>
          <a:xfrm>
            <a:off x="6817488" y="1425120"/>
            <a:ext cx="3750197" cy="523220"/>
            <a:chOff x="6817488" y="76002"/>
            <a:chExt cx="3750197" cy="523220"/>
          </a:xfrm>
        </p:grpSpPr>
        <p:sp>
          <p:nvSpPr>
            <p:cNvPr id="89" name="Right Arrow 88">
              <a:extLst>
                <a:ext uri="{FF2B5EF4-FFF2-40B4-BE49-F238E27FC236}">
                  <a16:creationId xmlns:a16="http://schemas.microsoft.com/office/drawing/2014/main" id="{4EE048DD-119A-C44E-B7C1-4CDAB7EEBAB4}"/>
                </a:ext>
              </a:extLst>
            </p:cNvPr>
            <p:cNvSpPr/>
            <p:nvPr/>
          </p:nvSpPr>
          <p:spPr>
            <a:xfrm rot="10800000">
              <a:off x="6817488" y="81289"/>
              <a:ext cx="1585734" cy="501998"/>
            </a:xfrm>
            <a:prstGeom prst="rightArrow">
              <a:avLst/>
            </a:prstGeom>
            <a:solidFill>
              <a:schemeClr val="accent6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4F77957E-9777-6047-A97D-E55329786756}"/>
                </a:ext>
              </a:extLst>
            </p:cNvPr>
            <p:cNvSpPr txBox="1"/>
            <p:nvPr/>
          </p:nvSpPr>
          <p:spPr>
            <a:xfrm>
              <a:off x="8472668" y="76002"/>
              <a:ext cx="20950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/>
                <a:t>Invariant</a:t>
              </a:r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71EC75CB-11A7-954F-9AAF-8C8771AFD5F5}"/>
              </a:ext>
            </a:extLst>
          </p:cNvPr>
          <p:cNvGrpSpPr/>
          <p:nvPr/>
        </p:nvGrpSpPr>
        <p:grpSpPr>
          <a:xfrm>
            <a:off x="6817488" y="1812839"/>
            <a:ext cx="3750197" cy="523220"/>
            <a:chOff x="6817488" y="76002"/>
            <a:chExt cx="3750197" cy="523220"/>
          </a:xfrm>
        </p:grpSpPr>
        <p:sp>
          <p:nvSpPr>
            <p:cNvPr id="98" name="Right Arrow 97">
              <a:extLst>
                <a:ext uri="{FF2B5EF4-FFF2-40B4-BE49-F238E27FC236}">
                  <a16:creationId xmlns:a16="http://schemas.microsoft.com/office/drawing/2014/main" id="{EDBA22A0-ADE1-2647-A415-EB125730FE99}"/>
                </a:ext>
              </a:extLst>
            </p:cNvPr>
            <p:cNvSpPr/>
            <p:nvPr/>
          </p:nvSpPr>
          <p:spPr>
            <a:xfrm rot="10800000">
              <a:off x="6817488" y="81289"/>
              <a:ext cx="1585734" cy="501998"/>
            </a:xfrm>
            <a:prstGeom prst="rightArrow">
              <a:avLst/>
            </a:prstGeom>
            <a:solidFill>
              <a:schemeClr val="accent6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3A0F049B-8A62-8640-9C07-1279FF353E34}"/>
                </a:ext>
              </a:extLst>
            </p:cNvPr>
            <p:cNvSpPr txBox="1"/>
            <p:nvPr/>
          </p:nvSpPr>
          <p:spPr>
            <a:xfrm>
              <a:off x="8472668" y="76002"/>
              <a:ext cx="20950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/>
                <a:t>Invariant</a:t>
              </a: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DE357335-5DE8-E243-8104-A2BFC6C0038D}"/>
              </a:ext>
            </a:extLst>
          </p:cNvPr>
          <p:cNvGrpSpPr/>
          <p:nvPr/>
        </p:nvGrpSpPr>
        <p:grpSpPr>
          <a:xfrm>
            <a:off x="6791706" y="2191415"/>
            <a:ext cx="3750197" cy="523220"/>
            <a:chOff x="6817488" y="76002"/>
            <a:chExt cx="3750197" cy="523220"/>
          </a:xfrm>
        </p:grpSpPr>
        <p:sp>
          <p:nvSpPr>
            <p:cNvPr id="107" name="Right Arrow 106">
              <a:extLst>
                <a:ext uri="{FF2B5EF4-FFF2-40B4-BE49-F238E27FC236}">
                  <a16:creationId xmlns:a16="http://schemas.microsoft.com/office/drawing/2014/main" id="{75796D33-4837-394F-97D6-F31725CC3A8D}"/>
                </a:ext>
              </a:extLst>
            </p:cNvPr>
            <p:cNvSpPr/>
            <p:nvPr/>
          </p:nvSpPr>
          <p:spPr>
            <a:xfrm rot="10800000">
              <a:off x="6817488" y="81289"/>
              <a:ext cx="1585734" cy="501998"/>
            </a:xfrm>
            <a:prstGeom prst="rightArrow">
              <a:avLst/>
            </a:prstGeom>
            <a:solidFill>
              <a:schemeClr val="accent6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1E27027C-B828-A84B-B39D-CCBE0FBE201E}"/>
                </a:ext>
              </a:extLst>
            </p:cNvPr>
            <p:cNvSpPr txBox="1"/>
            <p:nvPr/>
          </p:nvSpPr>
          <p:spPr>
            <a:xfrm>
              <a:off x="8472668" y="76002"/>
              <a:ext cx="20950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/>
                <a:t>Invariant</a:t>
              </a: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DC40220A-831F-2444-A9AD-21DF3C355B66}"/>
              </a:ext>
            </a:extLst>
          </p:cNvPr>
          <p:cNvGrpSpPr/>
          <p:nvPr/>
        </p:nvGrpSpPr>
        <p:grpSpPr>
          <a:xfrm>
            <a:off x="6791706" y="2554056"/>
            <a:ext cx="3750197" cy="523220"/>
            <a:chOff x="6817488" y="76002"/>
            <a:chExt cx="3750197" cy="523220"/>
          </a:xfrm>
        </p:grpSpPr>
        <p:sp>
          <p:nvSpPr>
            <p:cNvPr id="110" name="Right Arrow 109">
              <a:extLst>
                <a:ext uri="{FF2B5EF4-FFF2-40B4-BE49-F238E27FC236}">
                  <a16:creationId xmlns:a16="http://schemas.microsoft.com/office/drawing/2014/main" id="{FA8E3D1B-4FD5-C544-B151-27FDBA45DC5A}"/>
                </a:ext>
              </a:extLst>
            </p:cNvPr>
            <p:cNvSpPr/>
            <p:nvPr/>
          </p:nvSpPr>
          <p:spPr>
            <a:xfrm rot="10800000">
              <a:off x="6817488" y="81289"/>
              <a:ext cx="1585734" cy="501998"/>
            </a:xfrm>
            <a:prstGeom prst="rightArrow">
              <a:avLst/>
            </a:prstGeom>
            <a:solidFill>
              <a:schemeClr val="accent6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8AE93B31-D1AC-FE46-A639-AF19F2B509A9}"/>
                </a:ext>
              </a:extLst>
            </p:cNvPr>
            <p:cNvSpPr txBox="1"/>
            <p:nvPr/>
          </p:nvSpPr>
          <p:spPr>
            <a:xfrm>
              <a:off x="8472668" y="76002"/>
              <a:ext cx="20950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/>
                <a:t>Invariant</a:t>
              </a:r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43091228-0214-C04C-BD25-310A73042CD0}"/>
              </a:ext>
            </a:extLst>
          </p:cNvPr>
          <p:cNvGrpSpPr/>
          <p:nvPr/>
        </p:nvGrpSpPr>
        <p:grpSpPr>
          <a:xfrm>
            <a:off x="6761996" y="2991924"/>
            <a:ext cx="3750197" cy="523220"/>
            <a:chOff x="6817488" y="76002"/>
            <a:chExt cx="3750197" cy="523220"/>
          </a:xfrm>
        </p:grpSpPr>
        <p:sp>
          <p:nvSpPr>
            <p:cNvPr id="113" name="Right Arrow 112">
              <a:extLst>
                <a:ext uri="{FF2B5EF4-FFF2-40B4-BE49-F238E27FC236}">
                  <a16:creationId xmlns:a16="http://schemas.microsoft.com/office/drawing/2014/main" id="{D4A8349C-6916-6747-88A0-73A3DA3E7121}"/>
                </a:ext>
              </a:extLst>
            </p:cNvPr>
            <p:cNvSpPr/>
            <p:nvPr/>
          </p:nvSpPr>
          <p:spPr>
            <a:xfrm rot="10800000">
              <a:off x="6817488" y="81289"/>
              <a:ext cx="1585734" cy="501998"/>
            </a:xfrm>
            <a:prstGeom prst="rightArrow">
              <a:avLst/>
            </a:prstGeom>
            <a:solidFill>
              <a:schemeClr val="accent6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369F8411-6457-8942-ABA3-4CEC7FFB4929}"/>
                </a:ext>
              </a:extLst>
            </p:cNvPr>
            <p:cNvSpPr txBox="1"/>
            <p:nvPr/>
          </p:nvSpPr>
          <p:spPr>
            <a:xfrm>
              <a:off x="8472668" y="76002"/>
              <a:ext cx="20950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/>
                <a:t>Invariant</a:t>
              </a:r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328DE1FE-CD50-7044-B165-EA324EE77078}"/>
              </a:ext>
            </a:extLst>
          </p:cNvPr>
          <p:cNvGrpSpPr/>
          <p:nvPr/>
        </p:nvGrpSpPr>
        <p:grpSpPr>
          <a:xfrm>
            <a:off x="6761996" y="3370769"/>
            <a:ext cx="3750197" cy="523220"/>
            <a:chOff x="6817488" y="76002"/>
            <a:chExt cx="3750197" cy="523220"/>
          </a:xfrm>
        </p:grpSpPr>
        <p:sp>
          <p:nvSpPr>
            <p:cNvPr id="116" name="Right Arrow 115">
              <a:extLst>
                <a:ext uri="{FF2B5EF4-FFF2-40B4-BE49-F238E27FC236}">
                  <a16:creationId xmlns:a16="http://schemas.microsoft.com/office/drawing/2014/main" id="{09D22203-C69E-B643-BF84-C744F4191ED4}"/>
                </a:ext>
              </a:extLst>
            </p:cNvPr>
            <p:cNvSpPr/>
            <p:nvPr/>
          </p:nvSpPr>
          <p:spPr>
            <a:xfrm rot="10800000">
              <a:off x="6817488" y="81289"/>
              <a:ext cx="1585734" cy="501998"/>
            </a:xfrm>
            <a:prstGeom prst="rightArrow">
              <a:avLst/>
            </a:prstGeom>
            <a:solidFill>
              <a:schemeClr val="accent6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56DF120E-8C13-2946-A064-F7E25A52ECEB}"/>
                </a:ext>
              </a:extLst>
            </p:cNvPr>
            <p:cNvSpPr txBox="1"/>
            <p:nvPr/>
          </p:nvSpPr>
          <p:spPr>
            <a:xfrm>
              <a:off x="8472668" y="76002"/>
              <a:ext cx="20950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/>
                <a:t>Invariant</a:t>
              </a:r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E29E2D8C-D11E-4748-976A-5E5C765949AF}"/>
              </a:ext>
            </a:extLst>
          </p:cNvPr>
          <p:cNvGrpSpPr/>
          <p:nvPr/>
        </p:nvGrpSpPr>
        <p:grpSpPr>
          <a:xfrm>
            <a:off x="6747592" y="3733679"/>
            <a:ext cx="3750197" cy="523220"/>
            <a:chOff x="6817488" y="76002"/>
            <a:chExt cx="3750197" cy="523220"/>
          </a:xfrm>
        </p:grpSpPr>
        <p:sp>
          <p:nvSpPr>
            <p:cNvPr id="119" name="Right Arrow 118">
              <a:extLst>
                <a:ext uri="{FF2B5EF4-FFF2-40B4-BE49-F238E27FC236}">
                  <a16:creationId xmlns:a16="http://schemas.microsoft.com/office/drawing/2014/main" id="{A5F3B179-8DF6-BE4B-BE36-49C32A49BE51}"/>
                </a:ext>
              </a:extLst>
            </p:cNvPr>
            <p:cNvSpPr/>
            <p:nvPr/>
          </p:nvSpPr>
          <p:spPr>
            <a:xfrm rot="10800000">
              <a:off x="6817488" y="81289"/>
              <a:ext cx="1585734" cy="501998"/>
            </a:xfrm>
            <a:prstGeom prst="rightArrow">
              <a:avLst/>
            </a:prstGeom>
            <a:solidFill>
              <a:schemeClr val="accent6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0D951447-EF20-CB4F-996F-F06A858F34B9}"/>
                </a:ext>
              </a:extLst>
            </p:cNvPr>
            <p:cNvSpPr txBox="1"/>
            <p:nvPr/>
          </p:nvSpPr>
          <p:spPr>
            <a:xfrm>
              <a:off x="8472668" y="76002"/>
              <a:ext cx="20950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/>
                <a:t>Invariant</a:t>
              </a:r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4548AEED-DB53-774A-892D-8954B2B33EFF}"/>
              </a:ext>
            </a:extLst>
          </p:cNvPr>
          <p:cNvGrpSpPr/>
          <p:nvPr/>
        </p:nvGrpSpPr>
        <p:grpSpPr>
          <a:xfrm>
            <a:off x="6747592" y="4113451"/>
            <a:ext cx="3750197" cy="523220"/>
            <a:chOff x="6817488" y="76002"/>
            <a:chExt cx="3750197" cy="523220"/>
          </a:xfrm>
        </p:grpSpPr>
        <p:sp>
          <p:nvSpPr>
            <p:cNvPr id="122" name="Right Arrow 121">
              <a:extLst>
                <a:ext uri="{FF2B5EF4-FFF2-40B4-BE49-F238E27FC236}">
                  <a16:creationId xmlns:a16="http://schemas.microsoft.com/office/drawing/2014/main" id="{2470EC4F-D488-054A-BA93-73197AEDD766}"/>
                </a:ext>
              </a:extLst>
            </p:cNvPr>
            <p:cNvSpPr/>
            <p:nvPr/>
          </p:nvSpPr>
          <p:spPr>
            <a:xfrm rot="10800000">
              <a:off x="6817488" y="81289"/>
              <a:ext cx="1585734" cy="501998"/>
            </a:xfrm>
            <a:prstGeom prst="rightArrow">
              <a:avLst/>
            </a:prstGeom>
            <a:solidFill>
              <a:schemeClr val="accent6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EF0663A4-A299-1D49-AE86-711F9C96532F}"/>
                </a:ext>
              </a:extLst>
            </p:cNvPr>
            <p:cNvSpPr txBox="1"/>
            <p:nvPr/>
          </p:nvSpPr>
          <p:spPr>
            <a:xfrm>
              <a:off x="8472668" y="76002"/>
              <a:ext cx="20950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/>
                <a:t>Invariant</a:t>
              </a:r>
            </a:p>
          </p:txBody>
        </p:sp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7AE269DA-AB53-3643-9637-494BE8FEF9A0}"/>
              </a:ext>
            </a:extLst>
          </p:cNvPr>
          <p:cNvGrpSpPr/>
          <p:nvPr/>
        </p:nvGrpSpPr>
        <p:grpSpPr>
          <a:xfrm>
            <a:off x="6745735" y="4511501"/>
            <a:ext cx="3750197" cy="523220"/>
            <a:chOff x="6817488" y="76002"/>
            <a:chExt cx="3750197" cy="523220"/>
          </a:xfrm>
        </p:grpSpPr>
        <p:sp>
          <p:nvSpPr>
            <p:cNvPr id="125" name="Right Arrow 124">
              <a:extLst>
                <a:ext uri="{FF2B5EF4-FFF2-40B4-BE49-F238E27FC236}">
                  <a16:creationId xmlns:a16="http://schemas.microsoft.com/office/drawing/2014/main" id="{F251C05C-0BB9-AC4C-96F7-0321412068A2}"/>
                </a:ext>
              </a:extLst>
            </p:cNvPr>
            <p:cNvSpPr/>
            <p:nvPr/>
          </p:nvSpPr>
          <p:spPr>
            <a:xfrm rot="10800000">
              <a:off x="6817488" y="81289"/>
              <a:ext cx="1585734" cy="501998"/>
            </a:xfrm>
            <a:prstGeom prst="rightArrow">
              <a:avLst/>
            </a:prstGeom>
            <a:solidFill>
              <a:schemeClr val="accent6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3A26D905-844C-0844-A0F8-7DE9C607D2E0}"/>
                </a:ext>
              </a:extLst>
            </p:cNvPr>
            <p:cNvSpPr txBox="1"/>
            <p:nvPr/>
          </p:nvSpPr>
          <p:spPr>
            <a:xfrm>
              <a:off x="8472668" y="76002"/>
              <a:ext cx="20950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/>
                <a:t>Invariant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2118C5F6-BF7C-A145-93A3-9B80862A81EE}"/>
              </a:ext>
            </a:extLst>
          </p:cNvPr>
          <p:cNvGrpSpPr/>
          <p:nvPr/>
        </p:nvGrpSpPr>
        <p:grpSpPr>
          <a:xfrm>
            <a:off x="6773335" y="4862615"/>
            <a:ext cx="3750197" cy="523220"/>
            <a:chOff x="6817488" y="76002"/>
            <a:chExt cx="3750197" cy="523220"/>
          </a:xfrm>
        </p:grpSpPr>
        <p:sp>
          <p:nvSpPr>
            <p:cNvPr id="128" name="Right Arrow 127">
              <a:extLst>
                <a:ext uri="{FF2B5EF4-FFF2-40B4-BE49-F238E27FC236}">
                  <a16:creationId xmlns:a16="http://schemas.microsoft.com/office/drawing/2014/main" id="{BFD9BD45-01B4-6149-B7DA-BEE1C4DF31E7}"/>
                </a:ext>
              </a:extLst>
            </p:cNvPr>
            <p:cNvSpPr/>
            <p:nvPr/>
          </p:nvSpPr>
          <p:spPr>
            <a:xfrm rot="10800000">
              <a:off x="6817488" y="81289"/>
              <a:ext cx="1585734" cy="501998"/>
            </a:xfrm>
            <a:prstGeom prst="rightArrow">
              <a:avLst/>
            </a:prstGeom>
            <a:solidFill>
              <a:schemeClr val="accent6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30F75E55-F25B-A747-AE99-72E522D7F860}"/>
                </a:ext>
              </a:extLst>
            </p:cNvPr>
            <p:cNvSpPr txBox="1"/>
            <p:nvPr/>
          </p:nvSpPr>
          <p:spPr>
            <a:xfrm>
              <a:off x="8472668" y="76002"/>
              <a:ext cx="20950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/>
                <a:t>Invariant</a:t>
              </a: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08F32001-2481-5F43-9944-4FB745BFC042}"/>
              </a:ext>
            </a:extLst>
          </p:cNvPr>
          <p:cNvGrpSpPr/>
          <p:nvPr/>
        </p:nvGrpSpPr>
        <p:grpSpPr>
          <a:xfrm>
            <a:off x="6791706" y="5260665"/>
            <a:ext cx="3750197" cy="523220"/>
            <a:chOff x="6817488" y="76002"/>
            <a:chExt cx="3750197" cy="523220"/>
          </a:xfrm>
        </p:grpSpPr>
        <p:sp>
          <p:nvSpPr>
            <p:cNvPr id="131" name="Right Arrow 130">
              <a:extLst>
                <a:ext uri="{FF2B5EF4-FFF2-40B4-BE49-F238E27FC236}">
                  <a16:creationId xmlns:a16="http://schemas.microsoft.com/office/drawing/2014/main" id="{9D4EA62F-2CE3-3E43-BACF-D7027933EFE0}"/>
                </a:ext>
              </a:extLst>
            </p:cNvPr>
            <p:cNvSpPr/>
            <p:nvPr/>
          </p:nvSpPr>
          <p:spPr>
            <a:xfrm rot="10800000">
              <a:off x="6817488" y="81289"/>
              <a:ext cx="1585734" cy="501998"/>
            </a:xfrm>
            <a:prstGeom prst="rightArrow">
              <a:avLst/>
            </a:prstGeom>
            <a:solidFill>
              <a:schemeClr val="accent6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B8AC8264-BBFD-FC4A-A91D-99E50E516B55}"/>
                </a:ext>
              </a:extLst>
            </p:cNvPr>
            <p:cNvSpPr txBox="1"/>
            <p:nvPr/>
          </p:nvSpPr>
          <p:spPr>
            <a:xfrm>
              <a:off x="8472668" y="76002"/>
              <a:ext cx="20950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/>
                <a:t>Invariant</a:t>
              </a:r>
            </a:p>
          </p:txBody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939F4243-21D7-774A-AF41-9B9104287978}"/>
              </a:ext>
            </a:extLst>
          </p:cNvPr>
          <p:cNvGrpSpPr/>
          <p:nvPr/>
        </p:nvGrpSpPr>
        <p:grpSpPr>
          <a:xfrm>
            <a:off x="6791706" y="5611779"/>
            <a:ext cx="3750197" cy="523220"/>
            <a:chOff x="6817488" y="76002"/>
            <a:chExt cx="3750197" cy="523220"/>
          </a:xfrm>
        </p:grpSpPr>
        <p:sp>
          <p:nvSpPr>
            <p:cNvPr id="134" name="Right Arrow 133">
              <a:extLst>
                <a:ext uri="{FF2B5EF4-FFF2-40B4-BE49-F238E27FC236}">
                  <a16:creationId xmlns:a16="http://schemas.microsoft.com/office/drawing/2014/main" id="{50AC79BB-4A20-EB4B-B9A7-1882F302959E}"/>
                </a:ext>
              </a:extLst>
            </p:cNvPr>
            <p:cNvSpPr/>
            <p:nvPr/>
          </p:nvSpPr>
          <p:spPr>
            <a:xfrm rot="10800000">
              <a:off x="6817488" y="81289"/>
              <a:ext cx="1585734" cy="501998"/>
            </a:xfrm>
            <a:prstGeom prst="rightArrow">
              <a:avLst/>
            </a:prstGeom>
            <a:solidFill>
              <a:schemeClr val="accent6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4D6A2626-0474-A143-9807-51E7672EC747}"/>
                </a:ext>
              </a:extLst>
            </p:cNvPr>
            <p:cNvSpPr txBox="1"/>
            <p:nvPr/>
          </p:nvSpPr>
          <p:spPr>
            <a:xfrm>
              <a:off x="8472668" y="76002"/>
              <a:ext cx="20950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/>
                <a:t>Invariant</a:t>
              </a:r>
            </a:p>
          </p:txBody>
        </p:sp>
      </p:grp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430554EC-45F5-AD4D-A5F4-39E40D37EFCB}"/>
              </a:ext>
            </a:extLst>
          </p:cNvPr>
          <p:cNvGrpSpPr/>
          <p:nvPr/>
        </p:nvGrpSpPr>
        <p:grpSpPr>
          <a:xfrm>
            <a:off x="6773335" y="5962893"/>
            <a:ext cx="3750197" cy="523220"/>
            <a:chOff x="6817488" y="76002"/>
            <a:chExt cx="3750197" cy="523220"/>
          </a:xfrm>
        </p:grpSpPr>
        <p:sp>
          <p:nvSpPr>
            <p:cNvPr id="137" name="Right Arrow 136">
              <a:extLst>
                <a:ext uri="{FF2B5EF4-FFF2-40B4-BE49-F238E27FC236}">
                  <a16:creationId xmlns:a16="http://schemas.microsoft.com/office/drawing/2014/main" id="{D1E179FE-B8F8-454A-BB37-3B21F20D763F}"/>
                </a:ext>
              </a:extLst>
            </p:cNvPr>
            <p:cNvSpPr/>
            <p:nvPr/>
          </p:nvSpPr>
          <p:spPr>
            <a:xfrm rot="10800000">
              <a:off x="6817488" y="81289"/>
              <a:ext cx="1585734" cy="501998"/>
            </a:xfrm>
            <a:prstGeom prst="rightArrow">
              <a:avLst/>
            </a:prstGeom>
            <a:solidFill>
              <a:schemeClr val="accent6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F274BDB7-85DB-9B4D-B07E-AEA14EA08EE6}"/>
                </a:ext>
              </a:extLst>
            </p:cNvPr>
            <p:cNvSpPr txBox="1"/>
            <p:nvPr/>
          </p:nvSpPr>
          <p:spPr>
            <a:xfrm>
              <a:off x="8472668" y="76002"/>
              <a:ext cx="20950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/>
                <a:t>Invariant</a:t>
              </a: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8943640B-2FBE-EC41-BFE7-8A2BEB82D3EA}"/>
              </a:ext>
            </a:extLst>
          </p:cNvPr>
          <p:cNvGrpSpPr/>
          <p:nvPr/>
        </p:nvGrpSpPr>
        <p:grpSpPr>
          <a:xfrm>
            <a:off x="6773335" y="6334780"/>
            <a:ext cx="3750197" cy="523220"/>
            <a:chOff x="6817488" y="76002"/>
            <a:chExt cx="3750197" cy="523220"/>
          </a:xfrm>
        </p:grpSpPr>
        <p:sp>
          <p:nvSpPr>
            <p:cNvPr id="140" name="Right Arrow 139">
              <a:extLst>
                <a:ext uri="{FF2B5EF4-FFF2-40B4-BE49-F238E27FC236}">
                  <a16:creationId xmlns:a16="http://schemas.microsoft.com/office/drawing/2014/main" id="{44D8C0CA-356B-8040-84C7-5914A8C835E1}"/>
                </a:ext>
              </a:extLst>
            </p:cNvPr>
            <p:cNvSpPr/>
            <p:nvPr/>
          </p:nvSpPr>
          <p:spPr>
            <a:xfrm rot="10800000">
              <a:off x="6817488" y="81289"/>
              <a:ext cx="1585734" cy="501998"/>
            </a:xfrm>
            <a:prstGeom prst="rightArrow">
              <a:avLst/>
            </a:prstGeom>
            <a:solidFill>
              <a:schemeClr val="accent6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3FEB578F-059F-D643-B2F5-03DC409E272A}"/>
                </a:ext>
              </a:extLst>
            </p:cNvPr>
            <p:cNvSpPr txBox="1"/>
            <p:nvPr/>
          </p:nvSpPr>
          <p:spPr>
            <a:xfrm>
              <a:off x="8472668" y="76002"/>
              <a:ext cx="20950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/>
                <a:t>Invariant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47792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1DF675-C747-4647-AC57-9BFF343F09C8}"/>
              </a:ext>
            </a:extLst>
          </p:cNvPr>
          <p:cNvSpPr/>
          <p:nvPr/>
        </p:nvSpPr>
        <p:spPr>
          <a:xfrm>
            <a:off x="1203766" y="1992774"/>
            <a:ext cx="1884743" cy="5999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F29EC9-682E-4F42-98B7-3F64697B4E9A}"/>
              </a:ext>
            </a:extLst>
          </p:cNvPr>
          <p:cNvSpPr/>
          <p:nvPr/>
        </p:nvSpPr>
        <p:spPr>
          <a:xfrm>
            <a:off x="1203766" y="2952686"/>
            <a:ext cx="1884743" cy="5999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875C957-9E89-904C-8C7F-250C991836C2}"/>
              </a:ext>
            </a:extLst>
          </p:cNvPr>
          <p:cNvSpPr/>
          <p:nvPr/>
        </p:nvSpPr>
        <p:spPr>
          <a:xfrm>
            <a:off x="1203766" y="3912598"/>
            <a:ext cx="1884743" cy="5999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343C211-7E91-B54F-A8E6-0D7B6DC2DD16}"/>
              </a:ext>
            </a:extLst>
          </p:cNvPr>
          <p:cNvSpPr/>
          <p:nvPr/>
        </p:nvSpPr>
        <p:spPr>
          <a:xfrm>
            <a:off x="1203766" y="4872510"/>
            <a:ext cx="1884743" cy="5999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0AABBF-80DF-0648-89CA-CAC77FD8D6E4}"/>
              </a:ext>
            </a:extLst>
          </p:cNvPr>
          <p:cNvSpPr/>
          <p:nvPr/>
        </p:nvSpPr>
        <p:spPr>
          <a:xfrm>
            <a:off x="1203766" y="5832422"/>
            <a:ext cx="1884743" cy="5999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6F29BC4-BBB7-B048-95E8-E2C17EE61CC5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2146137" y="2592728"/>
            <a:ext cx="1" cy="359958"/>
          </a:xfrm>
          <a:prstGeom prst="straightConnector1">
            <a:avLst/>
          </a:prstGeom>
          <a:ln w="4762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25713B2-55F5-084E-9818-981E783A9204}"/>
              </a:ext>
            </a:extLst>
          </p:cNvPr>
          <p:cNvCxnSpPr>
            <a:cxnSpLocks/>
          </p:cNvCxnSpPr>
          <p:nvPr/>
        </p:nvCxnSpPr>
        <p:spPr>
          <a:xfrm>
            <a:off x="2146137" y="3565359"/>
            <a:ext cx="1" cy="359958"/>
          </a:xfrm>
          <a:prstGeom prst="straightConnector1">
            <a:avLst/>
          </a:prstGeom>
          <a:ln w="4762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62675C8-385B-694B-85DE-46DC2C9BBFA4}"/>
              </a:ext>
            </a:extLst>
          </p:cNvPr>
          <p:cNvCxnSpPr>
            <a:cxnSpLocks/>
          </p:cNvCxnSpPr>
          <p:nvPr/>
        </p:nvCxnSpPr>
        <p:spPr>
          <a:xfrm>
            <a:off x="2146137" y="4512552"/>
            <a:ext cx="1" cy="359958"/>
          </a:xfrm>
          <a:prstGeom prst="straightConnector1">
            <a:avLst/>
          </a:prstGeom>
          <a:ln w="4762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D44811C-E845-E844-9F55-150594231719}"/>
              </a:ext>
            </a:extLst>
          </p:cNvPr>
          <p:cNvCxnSpPr>
            <a:cxnSpLocks/>
          </p:cNvCxnSpPr>
          <p:nvPr/>
        </p:nvCxnSpPr>
        <p:spPr>
          <a:xfrm>
            <a:off x="2146136" y="5494470"/>
            <a:ext cx="1" cy="359958"/>
          </a:xfrm>
          <a:prstGeom prst="straightConnector1">
            <a:avLst/>
          </a:prstGeom>
          <a:ln w="4762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00CF8F1-E8B1-1643-B6A4-C9848DC0ED71}"/>
              </a:ext>
            </a:extLst>
          </p:cNvPr>
          <p:cNvSpPr txBox="1"/>
          <p:nvPr/>
        </p:nvSpPr>
        <p:spPr>
          <a:xfrm>
            <a:off x="1960942" y="2059932"/>
            <a:ext cx="439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A67E37-4E64-A243-B0FE-994C6981AE6B}"/>
              </a:ext>
            </a:extLst>
          </p:cNvPr>
          <p:cNvSpPr txBox="1"/>
          <p:nvPr/>
        </p:nvSpPr>
        <p:spPr>
          <a:xfrm>
            <a:off x="1960942" y="2993287"/>
            <a:ext cx="439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C50755-77EA-2342-B0B5-8FAEEFB13FE4}"/>
              </a:ext>
            </a:extLst>
          </p:cNvPr>
          <p:cNvSpPr txBox="1"/>
          <p:nvPr/>
        </p:nvSpPr>
        <p:spPr>
          <a:xfrm>
            <a:off x="1960942" y="3983458"/>
            <a:ext cx="439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04A3F17-6D78-6C45-A6D4-83FF89775A78}"/>
              </a:ext>
            </a:extLst>
          </p:cNvPr>
          <p:cNvSpPr txBox="1"/>
          <p:nvPr/>
        </p:nvSpPr>
        <p:spPr>
          <a:xfrm>
            <a:off x="1960942" y="4916522"/>
            <a:ext cx="439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D6F1BC-EEE3-B741-ACFE-A3C1826CA001}"/>
              </a:ext>
            </a:extLst>
          </p:cNvPr>
          <p:cNvSpPr txBox="1"/>
          <p:nvPr/>
        </p:nvSpPr>
        <p:spPr>
          <a:xfrm>
            <a:off x="1960942" y="5912569"/>
            <a:ext cx="439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5</a:t>
            </a: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0A8FDE04-D98E-9C4A-B58D-A3DB3CFB16A7}"/>
              </a:ext>
            </a:extLst>
          </p:cNvPr>
          <p:cNvGrpSpPr/>
          <p:nvPr/>
        </p:nvGrpSpPr>
        <p:grpSpPr>
          <a:xfrm>
            <a:off x="8824727" y="3348176"/>
            <a:ext cx="1732337" cy="328601"/>
            <a:chOff x="4143737" y="2059932"/>
            <a:chExt cx="1527858" cy="461665"/>
          </a:xfrm>
        </p:grpSpPr>
        <p:sp>
          <p:nvSpPr>
            <p:cNvPr id="81" name="Rounded Rectangle 80">
              <a:extLst>
                <a:ext uri="{FF2B5EF4-FFF2-40B4-BE49-F238E27FC236}">
                  <a16:creationId xmlns:a16="http://schemas.microsoft.com/office/drawing/2014/main" id="{33F03657-7B45-F74B-98DB-69E6FA4CF652}"/>
                </a:ext>
              </a:extLst>
            </p:cNvPr>
            <p:cNvSpPr/>
            <p:nvPr/>
          </p:nvSpPr>
          <p:spPr>
            <a:xfrm>
              <a:off x="4236334" y="2059932"/>
              <a:ext cx="1388962" cy="46166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C5FF492A-8ADF-7D44-8839-681D7347ACD7}"/>
                </a:ext>
              </a:extLst>
            </p:cNvPr>
            <p:cNvSpPr txBox="1"/>
            <p:nvPr/>
          </p:nvSpPr>
          <p:spPr>
            <a:xfrm>
              <a:off x="4143737" y="210609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4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541E1C9-B59F-6D4A-B6E4-8189729BF758}"/>
              </a:ext>
            </a:extLst>
          </p:cNvPr>
          <p:cNvGrpSpPr/>
          <p:nvPr/>
        </p:nvGrpSpPr>
        <p:grpSpPr>
          <a:xfrm>
            <a:off x="8817843" y="4115711"/>
            <a:ext cx="1732337" cy="328601"/>
            <a:chOff x="6326528" y="2512062"/>
            <a:chExt cx="1527858" cy="461665"/>
          </a:xfrm>
        </p:grpSpPr>
        <p:sp>
          <p:nvSpPr>
            <p:cNvPr id="87" name="Rounded Rectangle 86">
              <a:extLst>
                <a:ext uri="{FF2B5EF4-FFF2-40B4-BE49-F238E27FC236}">
                  <a16:creationId xmlns:a16="http://schemas.microsoft.com/office/drawing/2014/main" id="{136E433F-FA79-9147-9514-F6B132FC5134}"/>
                </a:ext>
              </a:extLst>
            </p:cNvPr>
            <p:cNvSpPr/>
            <p:nvPr/>
          </p:nvSpPr>
          <p:spPr>
            <a:xfrm>
              <a:off x="6419125" y="2512062"/>
              <a:ext cx="1388962" cy="461665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79AFB4B2-CE4B-F149-953F-19C22006B2D6}"/>
                </a:ext>
              </a:extLst>
            </p:cNvPr>
            <p:cNvSpPr txBox="1"/>
            <p:nvPr/>
          </p:nvSpPr>
          <p:spPr>
            <a:xfrm>
              <a:off x="6326528" y="255822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2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EE38798-5319-AB44-AFCE-82F5AAA23EC8}"/>
              </a:ext>
            </a:extLst>
          </p:cNvPr>
          <p:cNvGrpSpPr/>
          <p:nvPr/>
        </p:nvGrpSpPr>
        <p:grpSpPr>
          <a:xfrm>
            <a:off x="8824727" y="4509883"/>
            <a:ext cx="1732337" cy="328601"/>
            <a:chOff x="6338102" y="3044856"/>
            <a:chExt cx="1527858" cy="461665"/>
          </a:xfrm>
        </p:grpSpPr>
        <p:sp>
          <p:nvSpPr>
            <p:cNvPr id="90" name="Rounded Rectangle 89">
              <a:extLst>
                <a:ext uri="{FF2B5EF4-FFF2-40B4-BE49-F238E27FC236}">
                  <a16:creationId xmlns:a16="http://schemas.microsoft.com/office/drawing/2014/main" id="{5CD752E7-D36A-D64E-B278-EBA00A0CF016}"/>
                </a:ext>
              </a:extLst>
            </p:cNvPr>
            <p:cNvSpPr/>
            <p:nvPr/>
          </p:nvSpPr>
          <p:spPr>
            <a:xfrm>
              <a:off x="6430699" y="3044856"/>
              <a:ext cx="1388962" cy="461665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BF78B114-5788-394B-84FA-44EEAED285A5}"/>
                </a:ext>
              </a:extLst>
            </p:cNvPr>
            <p:cNvSpPr txBox="1"/>
            <p:nvPr/>
          </p:nvSpPr>
          <p:spPr>
            <a:xfrm>
              <a:off x="6338102" y="3091022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1</a:t>
              </a:r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8229E79C-EE7D-094B-ABD8-7AC0435D699B}"/>
              </a:ext>
            </a:extLst>
          </p:cNvPr>
          <p:cNvGrpSpPr/>
          <p:nvPr/>
        </p:nvGrpSpPr>
        <p:grpSpPr>
          <a:xfrm>
            <a:off x="8809297" y="498109"/>
            <a:ext cx="1732337" cy="328601"/>
            <a:chOff x="4143737" y="2059932"/>
            <a:chExt cx="1527858" cy="461665"/>
          </a:xfrm>
        </p:grpSpPr>
        <p:sp>
          <p:nvSpPr>
            <p:cNvPr id="143" name="Rounded Rectangle 142">
              <a:extLst>
                <a:ext uri="{FF2B5EF4-FFF2-40B4-BE49-F238E27FC236}">
                  <a16:creationId xmlns:a16="http://schemas.microsoft.com/office/drawing/2014/main" id="{F540C9FC-C590-C245-A375-E4DF53238F16}"/>
                </a:ext>
              </a:extLst>
            </p:cNvPr>
            <p:cNvSpPr/>
            <p:nvPr/>
          </p:nvSpPr>
          <p:spPr>
            <a:xfrm>
              <a:off x="4236334" y="2059932"/>
              <a:ext cx="1388962" cy="46166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16E1892C-E591-9343-8DA6-6475913AEEEA}"/>
                </a:ext>
              </a:extLst>
            </p:cNvPr>
            <p:cNvSpPr txBox="1"/>
            <p:nvPr/>
          </p:nvSpPr>
          <p:spPr>
            <a:xfrm>
              <a:off x="4143737" y="210609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1</a:t>
              </a:r>
            </a:p>
          </p:txBody>
        </p: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89045E2A-78C0-6F4A-A51B-3BF8B1DFDE5C}"/>
              </a:ext>
            </a:extLst>
          </p:cNvPr>
          <p:cNvGrpSpPr/>
          <p:nvPr/>
        </p:nvGrpSpPr>
        <p:grpSpPr>
          <a:xfrm>
            <a:off x="8801420" y="905488"/>
            <a:ext cx="1732337" cy="328601"/>
            <a:chOff x="4143737" y="2059932"/>
            <a:chExt cx="1527858" cy="461665"/>
          </a:xfrm>
        </p:grpSpPr>
        <p:sp>
          <p:nvSpPr>
            <p:cNvPr id="146" name="Rounded Rectangle 145">
              <a:extLst>
                <a:ext uri="{FF2B5EF4-FFF2-40B4-BE49-F238E27FC236}">
                  <a16:creationId xmlns:a16="http://schemas.microsoft.com/office/drawing/2014/main" id="{9428A9EA-1522-544A-BC86-46A51DC1631B}"/>
                </a:ext>
              </a:extLst>
            </p:cNvPr>
            <p:cNvSpPr/>
            <p:nvPr/>
          </p:nvSpPr>
          <p:spPr>
            <a:xfrm>
              <a:off x="4236334" y="2059932"/>
              <a:ext cx="1388962" cy="46166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33A3CBDB-9F94-784D-911C-0325CAE1F0D0}"/>
                </a:ext>
              </a:extLst>
            </p:cNvPr>
            <p:cNvSpPr txBox="1"/>
            <p:nvPr/>
          </p:nvSpPr>
          <p:spPr>
            <a:xfrm>
              <a:off x="4143737" y="210609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2</a:t>
              </a: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F80C621C-A5B5-C849-881F-C5EF50407461}"/>
              </a:ext>
            </a:extLst>
          </p:cNvPr>
          <p:cNvGrpSpPr/>
          <p:nvPr/>
        </p:nvGrpSpPr>
        <p:grpSpPr>
          <a:xfrm>
            <a:off x="8799669" y="1314529"/>
            <a:ext cx="1732337" cy="328601"/>
            <a:chOff x="4143737" y="2059932"/>
            <a:chExt cx="1527858" cy="461665"/>
          </a:xfrm>
        </p:grpSpPr>
        <p:sp>
          <p:nvSpPr>
            <p:cNvPr id="149" name="Rounded Rectangle 148">
              <a:extLst>
                <a:ext uri="{FF2B5EF4-FFF2-40B4-BE49-F238E27FC236}">
                  <a16:creationId xmlns:a16="http://schemas.microsoft.com/office/drawing/2014/main" id="{D1293BD0-ED29-5E46-9EB0-E17A8FEBDACF}"/>
                </a:ext>
              </a:extLst>
            </p:cNvPr>
            <p:cNvSpPr/>
            <p:nvPr/>
          </p:nvSpPr>
          <p:spPr>
            <a:xfrm>
              <a:off x="4236334" y="2059932"/>
              <a:ext cx="1388962" cy="46166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3E65FB94-5DC2-2F40-81F1-74A509B9C47C}"/>
                </a:ext>
              </a:extLst>
            </p:cNvPr>
            <p:cNvSpPr txBox="1"/>
            <p:nvPr/>
          </p:nvSpPr>
          <p:spPr>
            <a:xfrm>
              <a:off x="4143737" y="210609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1</a:t>
              </a:r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72BBE168-9185-1F4D-A19F-DB4D06C60A77}"/>
              </a:ext>
            </a:extLst>
          </p:cNvPr>
          <p:cNvGrpSpPr/>
          <p:nvPr/>
        </p:nvGrpSpPr>
        <p:grpSpPr>
          <a:xfrm>
            <a:off x="8799669" y="1719590"/>
            <a:ext cx="1732337" cy="328601"/>
            <a:chOff x="4143737" y="2059932"/>
            <a:chExt cx="1527858" cy="461665"/>
          </a:xfrm>
        </p:grpSpPr>
        <p:sp>
          <p:nvSpPr>
            <p:cNvPr id="152" name="Rounded Rectangle 151">
              <a:extLst>
                <a:ext uri="{FF2B5EF4-FFF2-40B4-BE49-F238E27FC236}">
                  <a16:creationId xmlns:a16="http://schemas.microsoft.com/office/drawing/2014/main" id="{46A3C2AC-0F14-B142-80D1-77F96D2DD1E4}"/>
                </a:ext>
              </a:extLst>
            </p:cNvPr>
            <p:cNvSpPr/>
            <p:nvPr/>
          </p:nvSpPr>
          <p:spPr>
            <a:xfrm>
              <a:off x="4236334" y="2059932"/>
              <a:ext cx="1388962" cy="46166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862EB117-D6D4-BB43-B90C-45C6FADDDF4F}"/>
                </a:ext>
              </a:extLst>
            </p:cNvPr>
            <p:cNvSpPr txBox="1"/>
            <p:nvPr/>
          </p:nvSpPr>
          <p:spPr>
            <a:xfrm>
              <a:off x="4143737" y="210609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3</a:t>
              </a:r>
            </a:p>
          </p:txBody>
        </p: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0160C684-8B16-DA46-8C43-8231DB5DDA7A}"/>
              </a:ext>
            </a:extLst>
          </p:cNvPr>
          <p:cNvGrpSpPr/>
          <p:nvPr/>
        </p:nvGrpSpPr>
        <p:grpSpPr>
          <a:xfrm>
            <a:off x="8813011" y="2098166"/>
            <a:ext cx="1732337" cy="328601"/>
            <a:chOff x="4143737" y="2059932"/>
            <a:chExt cx="1527858" cy="461665"/>
          </a:xfrm>
        </p:grpSpPr>
        <p:sp>
          <p:nvSpPr>
            <p:cNvPr id="155" name="Rounded Rectangle 154">
              <a:extLst>
                <a:ext uri="{FF2B5EF4-FFF2-40B4-BE49-F238E27FC236}">
                  <a16:creationId xmlns:a16="http://schemas.microsoft.com/office/drawing/2014/main" id="{F137E4B4-15C5-3F49-81E4-E1270E0AE573}"/>
                </a:ext>
              </a:extLst>
            </p:cNvPr>
            <p:cNvSpPr/>
            <p:nvPr/>
          </p:nvSpPr>
          <p:spPr>
            <a:xfrm>
              <a:off x="4236334" y="2059932"/>
              <a:ext cx="1388962" cy="46166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BCA56A23-C0CD-B844-92D7-D34F399C2BFD}"/>
                </a:ext>
              </a:extLst>
            </p:cNvPr>
            <p:cNvSpPr txBox="1"/>
            <p:nvPr/>
          </p:nvSpPr>
          <p:spPr>
            <a:xfrm>
              <a:off x="4143737" y="210609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2</a:t>
              </a:r>
            </a:p>
          </p:txBody>
        </p: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C1D862CB-69CA-414D-A855-C65D3516D478}"/>
              </a:ext>
            </a:extLst>
          </p:cNvPr>
          <p:cNvGrpSpPr/>
          <p:nvPr/>
        </p:nvGrpSpPr>
        <p:grpSpPr>
          <a:xfrm>
            <a:off x="8814118" y="2536087"/>
            <a:ext cx="1732337" cy="328601"/>
            <a:chOff x="4143737" y="2059932"/>
            <a:chExt cx="1527858" cy="461665"/>
          </a:xfrm>
        </p:grpSpPr>
        <p:sp>
          <p:nvSpPr>
            <p:cNvPr id="158" name="Rounded Rectangle 157">
              <a:extLst>
                <a:ext uri="{FF2B5EF4-FFF2-40B4-BE49-F238E27FC236}">
                  <a16:creationId xmlns:a16="http://schemas.microsoft.com/office/drawing/2014/main" id="{84F821F9-AF57-1345-AA9C-AFD888952C33}"/>
                </a:ext>
              </a:extLst>
            </p:cNvPr>
            <p:cNvSpPr/>
            <p:nvPr/>
          </p:nvSpPr>
          <p:spPr>
            <a:xfrm>
              <a:off x="4236334" y="2059932"/>
              <a:ext cx="1388962" cy="46166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F74F7C28-9BBB-1F4E-B14B-B76C4BB841E8}"/>
                </a:ext>
              </a:extLst>
            </p:cNvPr>
            <p:cNvSpPr txBox="1"/>
            <p:nvPr/>
          </p:nvSpPr>
          <p:spPr>
            <a:xfrm>
              <a:off x="4143737" y="210609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4</a:t>
              </a:r>
            </a:p>
          </p:txBody>
        </p: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B13239D7-7CD9-EB41-BC35-4FD8AB8C8D9B}"/>
              </a:ext>
            </a:extLst>
          </p:cNvPr>
          <p:cNvGrpSpPr/>
          <p:nvPr/>
        </p:nvGrpSpPr>
        <p:grpSpPr>
          <a:xfrm>
            <a:off x="8824727" y="2930257"/>
            <a:ext cx="1732337" cy="328601"/>
            <a:chOff x="4143737" y="2059932"/>
            <a:chExt cx="1527858" cy="461665"/>
          </a:xfrm>
        </p:grpSpPr>
        <p:sp>
          <p:nvSpPr>
            <p:cNvPr id="161" name="Rounded Rectangle 160">
              <a:extLst>
                <a:ext uri="{FF2B5EF4-FFF2-40B4-BE49-F238E27FC236}">
                  <a16:creationId xmlns:a16="http://schemas.microsoft.com/office/drawing/2014/main" id="{61F89707-AC24-A546-8FC1-98B25F0CEFCA}"/>
                </a:ext>
              </a:extLst>
            </p:cNvPr>
            <p:cNvSpPr/>
            <p:nvPr/>
          </p:nvSpPr>
          <p:spPr>
            <a:xfrm>
              <a:off x="4236334" y="2059932"/>
              <a:ext cx="1388962" cy="46166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D1DE0C08-FC00-7646-9620-77C68EF59FCB}"/>
                </a:ext>
              </a:extLst>
            </p:cNvPr>
            <p:cNvSpPr txBox="1"/>
            <p:nvPr/>
          </p:nvSpPr>
          <p:spPr>
            <a:xfrm>
              <a:off x="4143737" y="210609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3</a:t>
              </a:r>
            </a:p>
          </p:txBody>
        </p: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9DC22A1A-5027-594B-B0A7-3FD18B1DD85B}"/>
              </a:ext>
            </a:extLst>
          </p:cNvPr>
          <p:cNvGrpSpPr/>
          <p:nvPr/>
        </p:nvGrpSpPr>
        <p:grpSpPr>
          <a:xfrm>
            <a:off x="8809297" y="3731083"/>
            <a:ext cx="1732337" cy="328601"/>
            <a:chOff x="6303379" y="1967333"/>
            <a:chExt cx="1527858" cy="461665"/>
          </a:xfrm>
        </p:grpSpPr>
        <p:sp>
          <p:nvSpPr>
            <p:cNvPr id="164" name="Rounded Rectangle 163">
              <a:extLst>
                <a:ext uri="{FF2B5EF4-FFF2-40B4-BE49-F238E27FC236}">
                  <a16:creationId xmlns:a16="http://schemas.microsoft.com/office/drawing/2014/main" id="{E6FEE898-CF53-A244-894B-5AA711CF9FB9}"/>
                </a:ext>
              </a:extLst>
            </p:cNvPr>
            <p:cNvSpPr/>
            <p:nvPr/>
          </p:nvSpPr>
          <p:spPr>
            <a:xfrm>
              <a:off x="6395976" y="1967333"/>
              <a:ext cx="1388962" cy="461665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2B5DC417-9E92-EA49-AFF5-89DEC4415157}"/>
                </a:ext>
              </a:extLst>
            </p:cNvPr>
            <p:cNvSpPr txBox="1"/>
            <p:nvPr/>
          </p:nvSpPr>
          <p:spPr>
            <a:xfrm>
              <a:off x="6303379" y="2013499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1</a:t>
              </a:r>
            </a:p>
          </p:txBody>
        </p:sp>
      </p:grp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7729D3E6-A7D8-4B46-8AD9-F934B18B42B3}"/>
              </a:ext>
            </a:extLst>
          </p:cNvPr>
          <p:cNvGrpSpPr/>
          <p:nvPr/>
        </p:nvGrpSpPr>
        <p:grpSpPr>
          <a:xfrm>
            <a:off x="8824727" y="4902210"/>
            <a:ext cx="1732337" cy="328601"/>
            <a:chOff x="6326528" y="3566749"/>
            <a:chExt cx="1527858" cy="461665"/>
          </a:xfrm>
        </p:grpSpPr>
        <p:sp>
          <p:nvSpPr>
            <p:cNvPr id="167" name="Rounded Rectangle 166">
              <a:extLst>
                <a:ext uri="{FF2B5EF4-FFF2-40B4-BE49-F238E27FC236}">
                  <a16:creationId xmlns:a16="http://schemas.microsoft.com/office/drawing/2014/main" id="{6AC29BED-0782-504B-9D24-82B65F688967}"/>
                </a:ext>
              </a:extLst>
            </p:cNvPr>
            <p:cNvSpPr/>
            <p:nvPr/>
          </p:nvSpPr>
          <p:spPr>
            <a:xfrm>
              <a:off x="6419125" y="3566749"/>
              <a:ext cx="1388962" cy="461665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D6BD1812-2247-E94B-A25D-8AE8A4BCCAF9}"/>
                </a:ext>
              </a:extLst>
            </p:cNvPr>
            <p:cNvSpPr txBox="1"/>
            <p:nvPr/>
          </p:nvSpPr>
          <p:spPr>
            <a:xfrm>
              <a:off x="6326528" y="3612915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3</a:t>
              </a:r>
            </a:p>
          </p:txBody>
        </p:sp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6DAF3843-86C7-9542-9566-63A4D1B9D5C5}"/>
              </a:ext>
            </a:extLst>
          </p:cNvPr>
          <p:cNvGrpSpPr/>
          <p:nvPr/>
        </p:nvGrpSpPr>
        <p:grpSpPr>
          <a:xfrm>
            <a:off x="8827108" y="5317859"/>
            <a:ext cx="1732337" cy="328601"/>
            <a:chOff x="6338102" y="4099543"/>
            <a:chExt cx="1527858" cy="461665"/>
          </a:xfrm>
        </p:grpSpPr>
        <p:sp>
          <p:nvSpPr>
            <p:cNvPr id="170" name="Rounded Rectangle 169">
              <a:extLst>
                <a:ext uri="{FF2B5EF4-FFF2-40B4-BE49-F238E27FC236}">
                  <a16:creationId xmlns:a16="http://schemas.microsoft.com/office/drawing/2014/main" id="{621F0D49-B7FF-7048-AE83-C76553F7F0DB}"/>
                </a:ext>
              </a:extLst>
            </p:cNvPr>
            <p:cNvSpPr/>
            <p:nvPr/>
          </p:nvSpPr>
          <p:spPr>
            <a:xfrm>
              <a:off x="6430699" y="4099543"/>
              <a:ext cx="1388962" cy="461665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TextBox 170">
              <a:extLst>
                <a:ext uri="{FF2B5EF4-FFF2-40B4-BE49-F238E27FC236}">
                  <a16:creationId xmlns:a16="http://schemas.microsoft.com/office/drawing/2014/main" id="{9F19ED52-8DF7-E848-992F-DC469D8F0F67}"/>
                </a:ext>
              </a:extLst>
            </p:cNvPr>
            <p:cNvSpPr txBox="1"/>
            <p:nvPr/>
          </p:nvSpPr>
          <p:spPr>
            <a:xfrm>
              <a:off x="6338102" y="4145709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2</a:t>
              </a:r>
            </a:p>
          </p:txBody>
        </p:sp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2334858A-9061-364D-9494-BB1962009D2C}"/>
              </a:ext>
            </a:extLst>
          </p:cNvPr>
          <p:cNvGrpSpPr/>
          <p:nvPr/>
        </p:nvGrpSpPr>
        <p:grpSpPr>
          <a:xfrm>
            <a:off x="8827108" y="5704450"/>
            <a:ext cx="1732337" cy="328601"/>
            <a:chOff x="6338102" y="4614915"/>
            <a:chExt cx="1527858" cy="461665"/>
          </a:xfrm>
        </p:grpSpPr>
        <p:sp>
          <p:nvSpPr>
            <p:cNvPr id="173" name="Rounded Rectangle 172">
              <a:extLst>
                <a:ext uri="{FF2B5EF4-FFF2-40B4-BE49-F238E27FC236}">
                  <a16:creationId xmlns:a16="http://schemas.microsoft.com/office/drawing/2014/main" id="{B1C0BEE3-EF99-2849-BE01-FD094E0C01E3}"/>
                </a:ext>
              </a:extLst>
            </p:cNvPr>
            <p:cNvSpPr/>
            <p:nvPr/>
          </p:nvSpPr>
          <p:spPr>
            <a:xfrm>
              <a:off x="6430699" y="4614915"/>
              <a:ext cx="1388962" cy="461665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8295B042-D6A0-364A-9735-3B3C42C2E98C}"/>
                </a:ext>
              </a:extLst>
            </p:cNvPr>
            <p:cNvSpPr txBox="1"/>
            <p:nvPr/>
          </p:nvSpPr>
          <p:spPr>
            <a:xfrm>
              <a:off x="6338102" y="4661081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4</a:t>
              </a:r>
            </a:p>
          </p:txBody>
        </p:sp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CC542AD8-F210-4243-96BF-34B82CA2370F}"/>
              </a:ext>
            </a:extLst>
          </p:cNvPr>
          <p:cNvGrpSpPr/>
          <p:nvPr/>
        </p:nvGrpSpPr>
        <p:grpSpPr>
          <a:xfrm>
            <a:off x="8827108" y="6084248"/>
            <a:ext cx="1732337" cy="328601"/>
            <a:chOff x="6338102" y="5148507"/>
            <a:chExt cx="1527858" cy="461665"/>
          </a:xfrm>
        </p:grpSpPr>
        <p:sp>
          <p:nvSpPr>
            <p:cNvPr id="176" name="Rounded Rectangle 175">
              <a:extLst>
                <a:ext uri="{FF2B5EF4-FFF2-40B4-BE49-F238E27FC236}">
                  <a16:creationId xmlns:a16="http://schemas.microsoft.com/office/drawing/2014/main" id="{CCDB7B44-7E8D-234E-A6F7-4E2BAD7013EC}"/>
                </a:ext>
              </a:extLst>
            </p:cNvPr>
            <p:cNvSpPr/>
            <p:nvPr/>
          </p:nvSpPr>
          <p:spPr>
            <a:xfrm>
              <a:off x="6430699" y="5148507"/>
              <a:ext cx="1388962" cy="461665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23245151-36CB-A540-A7C8-92265324514B}"/>
                </a:ext>
              </a:extLst>
            </p:cNvPr>
            <p:cNvSpPr txBox="1"/>
            <p:nvPr/>
          </p:nvSpPr>
          <p:spPr>
            <a:xfrm>
              <a:off x="6338102" y="5194673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3</a:t>
              </a:r>
            </a:p>
          </p:txBody>
        </p:sp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20E871C9-F69A-F14E-BD91-A2A673DE1A5C}"/>
              </a:ext>
            </a:extLst>
          </p:cNvPr>
          <p:cNvGrpSpPr/>
          <p:nvPr/>
        </p:nvGrpSpPr>
        <p:grpSpPr>
          <a:xfrm>
            <a:off x="8813985" y="6455956"/>
            <a:ext cx="1732337" cy="328601"/>
            <a:chOff x="6326528" y="5670734"/>
            <a:chExt cx="1527858" cy="461665"/>
          </a:xfrm>
        </p:grpSpPr>
        <p:sp>
          <p:nvSpPr>
            <p:cNvPr id="179" name="Rounded Rectangle 178">
              <a:extLst>
                <a:ext uri="{FF2B5EF4-FFF2-40B4-BE49-F238E27FC236}">
                  <a16:creationId xmlns:a16="http://schemas.microsoft.com/office/drawing/2014/main" id="{D66A2B41-9B09-5B4C-ACF6-2B3E43867238}"/>
                </a:ext>
              </a:extLst>
            </p:cNvPr>
            <p:cNvSpPr/>
            <p:nvPr/>
          </p:nvSpPr>
          <p:spPr>
            <a:xfrm>
              <a:off x="6419125" y="5670734"/>
              <a:ext cx="1388962" cy="461665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92F5C85A-D5AE-E04D-B014-A0E9A3439ED9}"/>
                </a:ext>
              </a:extLst>
            </p:cNvPr>
            <p:cNvSpPr txBox="1"/>
            <p:nvPr/>
          </p:nvSpPr>
          <p:spPr>
            <a:xfrm>
              <a:off x="6326528" y="5716900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4</a:t>
              </a:r>
            </a:p>
          </p:txBody>
        </p:sp>
      </p:grp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90ECC085-36D8-5440-9ABD-B57F874EF563}"/>
              </a:ext>
            </a:extLst>
          </p:cNvPr>
          <p:cNvGrpSpPr/>
          <p:nvPr/>
        </p:nvGrpSpPr>
        <p:grpSpPr>
          <a:xfrm>
            <a:off x="4621777" y="498109"/>
            <a:ext cx="1779803" cy="6148911"/>
            <a:chOff x="4941037" y="465249"/>
            <a:chExt cx="1569721" cy="8638846"/>
          </a:xfrm>
        </p:grpSpPr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92413874-1398-9B4F-B8EF-04D8DF8E675C}"/>
                </a:ext>
              </a:extLst>
            </p:cNvPr>
            <p:cNvGrpSpPr/>
            <p:nvPr/>
          </p:nvGrpSpPr>
          <p:grpSpPr>
            <a:xfrm>
              <a:off x="4965538" y="465249"/>
              <a:ext cx="1527858" cy="461665"/>
              <a:chOff x="4143737" y="2059932"/>
              <a:chExt cx="1527858" cy="461665"/>
            </a:xfrm>
          </p:grpSpPr>
          <p:sp>
            <p:nvSpPr>
              <p:cNvPr id="228" name="Rounded Rectangle 227">
                <a:extLst>
                  <a:ext uri="{FF2B5EF4-FFF2-40B4-BE49-F238E27FC236}">
                    <a16:creationId xmlns:a16="http://schemas.microsoft.com/office/drawing/2014/main" id="{E0B9DE06-AAB8-D34F-A0BC-C8300C5FEE90}"/>
                  </a:ext>
                </a:extLst>
              </p:cNvPr>
              <p:cNvSpPr/>
              <p:nvPr/>
            </p:nvSpPr>
            <p:spPr>
              <a:xfrm>
                <a:off x="4236334" y="2059932"/>
                <a:ext cx="1388962" cy="461665"/>
              </a:xfrm>
              <a:prstGeom prst="round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9" name="TextBox 228">
                <a:extLst>
                  <a:ext uri="{FF2B5EF4-FFF2-40B4-BE49-F238E27FC236}">
                    <a16:creationId xmlns:a16="http://schemas.microsoft.com/office/drawing/2014/main" id="{4E5EDB30-4511-5A4B-9E57-99FBEB4EFFB7}"/>
                  </a:ext>
                </a:extLst>
              </p:cNvPr>
              <p:cNvSpPr txBox="1"/>
              <p:nvPr/>
            </p:nvSpPr>
            <p:spPr>
              <a:xfrm>
                <a:off x="4143737" y="2106098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Acquire 1</a:t>
                </a:r>
              </a:p>
            </p:txBody>
          </p:sp>
        </p:grp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2F41F35A-1CD0-6D42-8F7F-AA2668C82CC3}"/>
                </a:ext>
              </a:extLst>
            </p:cNvPr>
            <p:cNvGrpSpPr/>
            <p:nvPr/>
          </p:nvGrpSpPr>
          <p:grpSpPr>
            <a:xfrm>
              <a:off x="4958591" y="1037592"/>
              <a:ext cx="1527858" cy="461665"/>
              <a:chOff x="4143737" y="2059932"/>
              <a:chExt cx="1527858" cy="461665"/>
            </a:xfrm>
          </p:grpSpPr>
          <p:sp>
            <p:nvSpPr>
              <p:cNvPr id="226" name="Rounded Rectangle 225">
                <a:extLst>
                  <a:ext uri="{FF2B5EF4-FFF2-40B4-BE49-F238E27FC236}">
                    <a16:creationId xmlns:a16="http://schemas.microsoft.com/office/drawing/2014/main" id="{6014B9F5-2DCB-7A47-9859-0218B5B6281A}"/>
                  </a:ext>
                </a:extLst>
              </p:cNvPr>
              <p:cNvSpPr/>
              <p:nvPr/>
            </p:nvSpPr>
            <p:spPr>
              <a:xfrm>
                <a:off x="4236334" y="2059932"/>
                <a:ext cx="1388962" cy="461665"/>
              </a:xfrm>
              <a:prstGeom prst="round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7" name="TextBox 226">
                <a:extLst>
                  <a:ext uri="{FF2B5EF4-FFF2-40B4-BE49-F238E27FC236}">
                    <a16:creationId xmlns:a16="http://schemas.microsoft.com/office/drawing/2014/main" id="{F0CB465C-DDF5-D741-8422-155BD156008B}"/>
                  </a:ext>
                </a:extLst>
              </p:cNvPr>
              <p:cNvSpPr txBox="1"/>
              <p:nvPr/>
            </p:nvSpPr>
            <p:spPr>
              <a:xfrm>
                <a:off x="4143737" y="2106098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Acquire 2</a:t>
                </a:r>
              </a:p>
            </p:txBody>
          </p:sp>
        </p:grp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780BF9A6-6240-AD48-8263-D4BB80416FFB}"/>
                </a:ext>
              </a:extLst>
            </p:cNvPr>
            <p:cNvGrpSpPr/>
            <p:nvPr/>
          </p:nvGrpSpPr>
          <p:grpSpPr>
            <a:xfrm>
              <a:off x="4957046" y="1612269"/>
              <a:ext cx="1527858" cy="461665"/>
              <a:chOff x="4143737" y="2059932"/>
              <a:chExt cx="1527858" cy="461665"/>
            </a:xfrm>
          </p:grpSpPr>
          <p:sp>
            <p:nvSpPr>
              <p:cNvPr id="224" name="Rounded Rectangle 223">
                <a:extLst>
                  <a:ext uri="{FF2B5EF4-FFF2-40B4-BE49-F238E27FC236}">
                    <a16:creationId xmlns:a16="http://schemas.microsoft.com/office/drawing/2014/main" id="{2B5084F5-149D-E041-9213-EE11A33222C5}"/>
                  </a:ext>
                </a:extLst>
              </p:cNvPr>
              <p:cNvSpPr/>
              <p:nvPr/>
            </p:nvSpPr>
            <p:spPr>
              <a:xfrm>
                <a:off x="4236334" y="2059932"/>
                <a:ext cx="1388962" cy="461665"/>
              </a:xfrm>
              <a:prstGeom prst="round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5" name="TextBox 224">
                <a:extLst>
                  <a:ext uri="{FF2B5EF4-FFF2-40B4-BE49-F238E27FC236}">
                    <a16:creationId xmlns:a16="http://schemas.microsoft.com/office/drawing/2014/main" id="{D07666B3-45E2-4C47-B95A-3A1BB42C0FDD}"/>
                  </a:ext>
                </a:extLst>
              </p:cNvPr>
              <p:cNvSpPr txBox="1"/>
              <p:nvPr/>
            </p:nvSpPr>
            <p:spPr>
              <a:xfrm>
                <a:off x="4143737" y="2106098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Release 1</a:t>
                </a:r>
              </a:p>
            </p:txBody>
          </p:sp>
        </p:grp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4B700D0F-8F51-2249-BEA8-12BCCD64CA6F}"/>
                </a:ext>
              </a:extLst>
            </p:cNvPr>
            <p:cNvGrpSpPr/>
            <p:nvPr/>
          </p:nvGrpSpPr>
          <p:grpSpPr>
            <a:xfrm>
              <a:off x="4941037" y="2726077"/>
              <a:ext cx="1527858" cy="461665"/>
              <a:chOff x="4143737" y="2059932"/>
              <a:chExt cx="1527858" cy="461665"/>
            </a:xfrm>
          </p:grpSpPr>
          <p:sp>
            <p:nvSpPr>
              <p:cNvPr id="222" name="Rounded Rectangle 221">
                <a:extLst>
                  <a:ext uri="{FF2B5EF4-FFF2-40B4-BE49-F238E27FC236}">
                    <a16:creationId xmlns:a16="http://schemas.microsoft.com/office/drawing/2014/main" id="{0C6D8098-26FB-DD46-8386-CD2C19A133FC}"/>
                  </a:ext>
                </a:extLst>
              </p:cNvPr>
              <p:cNvSpPr/>
              <p:nvPr/>
            </p:nvSpPr>
            <p:spPr>
              <a:xfrm>
                <a:off x="4236334" y="2059932"/>
                <a:ext cx="1388962" cy="461665"/>
              </a:xfrm>
              <a:prstGeom prst="round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TextBox 222">
                <a:extLst>
                  <a:ext uri="{FF2B5EF4-FFF2-40B4-BE49-F238E27FC236}">
                    <a16:creationId xmlns:a16="http://schemas.microsoft.com/office/drawing/2014/main" id="{0DDB2BD4-A333-2A4E-99A7-1B32BE3690D3}"/>
                  </a:ext>
                </a:extLst>
              </p:cNvPr>
              <p:cNvSpPr txBox="1"/>
              <p:nvPr/>
            </p:nvSpPr>
            <p:spPr>
              <a:xfrm>
                <a:off x="4143737" y="2106098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Acquire 3</a:t>
                </a:r>
              </a:p>
            </p:txBody>
          </p:sp>
        </p:grpSp>
        <p:grpSp>
          <p:nvGrpSpPr>
            <p:cNvPr id="186" name="Group 185">
              <a:extLst>
                <a:ext uri="{FF2B5EF4-FFF2-40B4-BE49-F238E27FC236}">
                  <a16:creationId xmlns:a16="http://schemas.microsoft.com/office/drawing/2014/main" id="{F69F84ED-C67D-8D4F-B370-5BF1C99BAEE5}"/>
                </a:ext>
              </a:extLst>
            </p:cNvPr>
            <p:cNvGrpSpPr/>
            <p:nvPr/>
          </p:nvGrpSpPr>
          <p:grpSpPr>
            <a:xfrm>
              <a:off x="4952804" y="3257953"/>
              <a:ext cx="1527858" cy="461665"/>
              <a:chOff x="4143737" y="2059932"/>
              <a:chExt cx="1527858" cy="461665"/>
            </a:xfrm>
          </p:grpSpPr>
          <p:sp>
            <p:nvSpPr>
              <p:cNvPr id="220" name="Rounded Rectangle 219">
                <a:extLst>
                  <a:ext uri="{FF2B5EF4-FFF2-40B4-BE49-F238E27FC236}">
                    <a16:creationId xmlns:a16="http://schemas.microsoft.com/office/drawing/2014/main" id="{BB0757C0-185A-1542-8E1F-558CE2C20634}"/>
                  </a:ext>
                </a:extLst>
              </p:cNvPr>
              <p:cNvSpPr/>
              <p:nvPr/>
            </p:nvSpPr>
            <p:spPr>
              <a:xfrm>
                <a:off x="4236334" y="2059932"/>
                <a:ext cx="1388962" cy="461665"/>
              </a:xfrm>
              <a:prstGeom prst="round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1" name="TextBox 220">
                <a:extLst>
                  <a:ext uri="{FF2B5EF4-FFF2-40B4-BE49-F238E27FC236}">
                    <a16:creationId xmlns:a16="http://schemas.microsoft.com/office/drawing/2014/main" id="{A9ABDF70-B141-6045-9125-7E74834E14B8}"/>
                  </a:ext>
                </a:extLst>
              </p:cNvPr>
              <p:cNvSpPr txBox="1"/>
              <p:nvPr/>
            </p:nvSpPr>
            <p:spPr>
              <a:xfrm>
                <a:off x="4143737" y="2106098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Release 2</a:t>
                </a:r>
              </a:p>
            </p:txBody>
          </p:sp>
        </p:grpSp>
        <p:grpSp>
          <p:nvGrpSpPr>
            <p:cNvPr id="187" name="Group 186">
              <a:extLst>
                <a:ext uri="{FF2B5EF4-FFF2-40B4-BE49-F238E27FC236}">
                  <a16:creationId xmlns:a16="http://schemas.microsoft.com/office/drawing/2014/main" id="{32727FD8-D890-624B-9437-102F01EA6AFD}"/>
                </a:ext>
              </a:extLst>
            </p:cNvPr>
            <p:cNvGrpSpPr/>
            <p:nvPr/>
          </p:nvGrpSpPr>
          <p:grpSpPr>
            <a:xfrm>
              <a:off x="4952804" y="4934503"/>
              <a:ext cx="1527858" cy="461665"/>
              <a:chOff x="4143737" y="2059932"/>
              <a:chExt cx="1527858" cy="461665"/>
            </a:xfrm>
          </p:grpSpPr>
          <p:sp>
            <p:nvSpPr>
              <p:cNvPr id="218" name="Rounded Rectangle 217">
                <a:extLst>
                  <a:ext uri="{FF2B5EF4-FFF2-40B4-BE49-F238E27FC236}">
                    <a16:creationId xmlns:a16="http://schemas.microsoft.com/office/drawing/2014/main" id="{BB3B7BBA-17E3-8E4F-9D6B-300DB30DCFAB}"/>
                  </a:ext>
                </a:extLst>
              </p:cNvPr>
              <p:cNvSpPr/>
              <p:nvPr/>
            </p:nvSpPr>
            <p:spPr>
              <a:xfrm>
                <a:off x="4236334" y="2059932"/>
                <a:ext cx="1388962" cy="461665"/>
              </a:xfrm>
              <a:prstGeom prst="round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9" name="TextBox 218">
                <a:extLst>
                  <a:ext uri="{FF2B5EF4-FFF2-40B4-BE49-F238E27FC236}">
                    <a16:creationId xmlns:a16="http://schemas.microsoft.com/office/drawing/2014/main" id="{B2AD6E36-F2E5-8E43-9995-9804F9EE35E2}"/>
                  </a:ext>
                </a:extLst>
              </p:cNvPr>
              <p:cNvSpPr txBox="1"/>
              <p:nvPr/>
            </p:nvSpPr>
            <p:spPr>
              <a:xfrm>
                <a:off x="4143737" y="2106098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Acquire 4</a:t>
                </a:r>
              </a:p>
            </p:txBody>
          </p:sp>
        </p:grpSp>
        <p:grpSp>
          <p:nvGrpSpPr>
            <p:cNvPr id="188" name="Group 187">
              <a:extLst>
                <a:ext uri="{FF2B5EF4-FFF2-40B4-BE49-F238E27FC236}">
                  <a16:creationId xmlns:a16="http://schemas.microsoft.com/office/drawing/2014/main" id="{E2CE08E3-A069-D748-8C4A-2C1B1EAA9E57}"/>
                </a:ext>
              </a:extLst>
            </p:cNvPr>
            <p:cNvGrpSpPr/>
            <p:nvPr/>
          </p:nvGrpSpPr>
          <p:grpSpPr>
            <a:xfrm>
              <a:off x="4962161" y="5488288"/>
              <a:ext cx="1527858" cy="461665"/>
              <a:chOff x="4143737" y="2059932"/>
              <a:chExt cx="1527858" cy="461665"/>
            </a:xfrm>
          </p:grpSpPr>
          <p:sp>
            <p:nvSpPr>
              <p:cNvPr id="216" name="Rounded Rectangle 215">
                <a:extLst>
                  <a:ext uri="{FF2B5EF4-FFF2-40B4-BE49-F238E27FC236}">
                    <a16:creationId xmlns:a16="http://schemas.microsoft.com/office/drawing/2014/main" id="{8EA5B800-C437-7649-B27F-C2592C0DF57E}"/>
                  </a:ext>
                </a:extLst>
              </p:cNvPr>
              <p:cNvSpPr/>
              <p:nvPr/>
            </p:nvSpPr>
            <p:spPr>
              <a:xfrm>
                <a:off x="4236334" y="2059932"/>
                <a:ext cx="1388962" cy="461665"/>
              </a:xfrm>
              <a:prstGeom prst="round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TextBox 216">
                <a:extLst>
                  <a:ext uri="{FF2B5EF4-FFF2-40B4-BE49-F238E27FC236}">
                    <a16:creationId xmlns:a16="http://schemas.microsoft.com/office/drawing/2014/main" id="{DD71B5E4-66EC-0C4D-A183-AF8DE1EE0F22}"/>
                  </a:ext>
                </a:extLst>
              </p:cNvPr>
              <p:cNvSpPr txBox="1"/>
              <p:nvPr/>
            </p:nvSpPr>
            <p:spPr>
              <a:xfrm>
                <a:off x="4143737" y="2106098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Release 3</a:t>
                </a:r>
              </a:p>
            </p:txBody>
          </p:sp>
        </p:grpSp>
        <p:grpSp>
          <p:nvGrpSpPr>
            <p:cNvPr id="189" name="Group 188">
              <a:extLst>
                <a:ext uri="{FF2B5EF4-FFF2-40B4-BE49-F238E27FC236}">
                  <a16:creationId xmlns:a16="http://schemas.microsoft.com/office/drawing/2014/main" id="{C9D70ED8-F7D8-FD46-BAB1-C71B1A360CE4}"/>
                </a:ext>
              </a:extLst>
            </p:cNvPr>
            <p:cNvGrpSpPr/>
            <p:nvPr/>
          </p:nvGrpSpPr>
          <p:grpSpPr>
            <a:xfrm>
              <a:off x="4982900" y="6517533"/>
              <a:ext cx="1527858" cy="461665"/>
              <a:chOff x="4143737" y="2059932"/>
              <a:chExt cx="1527858" cy="461665"/>
            </a:xfrm>
          </p:grpSpPr>
          <p:sp>
            <p:nvSpPr>
              <p:cNvPr id="214" name="Rounded Rectangle 213">
                <a:extLst>
                  <a:ext uri="{FF2B5EF4-FFF2-40B4-BE49-F238E27FC236}">
                    <a16:creationId xmlns:a16="http://schemas.microsoft.com/office/drawing/2014/main" id="{D13C7B02-E141-604E-A9C5-B98515B455F6}"/>
                  </a:ext>
                </a:extLst>
              </p:cNvPr>
              <p:cNvSpPr/>
              <p:nvPr/>
            </p:nvSpPr>
            <p:spPr>
              <a:xfrm>
                <a:off x="4236334" y="2059932"/>
                <a:ext cx="1388962" cy="461665"/>
              </a:xfrm>
              <a:prstGeom prst="round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5" name="TextBox 214">
                <a:extLst>
                  <a:ext uri="{FF2B5EF4-FFF2-40B4-BE49-F238E27FC236}">
                    <a16:creationId xmlns:a16="http://schemas.microsoft.com/office/drawing/2014/main" id="{A4FBB13D-8D57-B349-97BD-F0FA020FC46C}"/>
                  </a:ext>
                </a:extLst>
              </p:cNvPr>
              <p:cNvSpPr txBox="1"/>
              <p:nvPr/>
            </p:nvSpPr>
            <p:spPr>
              <a:xfrm>
                <a:off x="4143737" y="2106098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Release 4</a:t>
                </a:r>
              </a:p>
            </p:txBody>
          </p:sp>
        </p:grpSp>
        <p:grpSp>
          <p:nvGrpSpPr>
            <p:cNvPr id="190" name="Group 189">
              <a:extLst>
                <a:ext uri="{FF2B5EF4-FFF2-40B4-BE49-F238E27FC236}">
                  <a16:creationId xmlns:a16="http://schemas.microsoft.com/office/drawing/2014/main" id="{D9152B2C-EDA7-2640-AB9A-95E82F023A39}"/>
                </a:ext>
              </a:extLst>
            </p:cNvPr>
            <p:cNvGrpSpPr/>
            <p:nvPr/>
          </p:nvGrpSpPr>
          <p:grpSpPr>
            <a:xfrm>
              <a:off x="4953964" y="2181355"/>
              <a:ext cx="1527858" cy="461665"/>
              <a:chOff x="6303379" y="1967333"/>
              <a:chExt cx="1527858" cy="461665"/>
            </a:xfrm>
          </p:grpSpPr>
          <p:sp>
            <p:nvSpPr>
              <p:cNvPr id="212" name="Rounded Rectangle 211">
                <a:extLst>
                  <a:ext uri="{FF2B5EF4-FFF2-40B4-BE49-F238E27FC236}">
                    <a16:creationId xmlns:a16="http://schemas.microsoft.com/office/drawing/2014/main" id="{618F707F-3138-014D-94C4-7B467C76A885}"/>
                  </a:ext>
                </a:extLst>
              </p:cNvPr>
              <p:cNvSpPr/>
              <p:nvPr/>
            </p:nvSpPr>
            <p:spPr>
              <a:xfrm>
                <a:off x="6395976" y="1967333"/>
                <a:ext cx="1388962" cy="461665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TextBox 212">
                <a:extLst>
                  <a:ext uri="{FF2B5EF4-FFF2-40B4-BE49-F238E27FC236}">
                    <a16:creationId xmlns:a16="http://schemas.microsoft.com/office/drawing/2014/main" id="{99346D45-42D5-AE47-A18D-6F9817947B44}"/>
                  </a:ext>
                </a:extLst>
              </p:cNvPr>
              <p:cNvSpPr txBox="1"/>
              <p:nvPr/>
            </p:nvSpPr>
            <p:spPr>
              <a:xfrm>
                <a:off x="6303379" y="2013499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Acquire 1</a:t>
                </a:r>
              </a:p>
            </p:txBody>
          </p:sp>
        </p:grpSp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DF55B556-F30D-8F44-B824-6541D0D9ABE3}"/>
                </a:ext>
              </a:extLst>
            </p:cNvPr>
            <p:cNvGrpSpPr/>
            <p:nvPr/>
          </p:nvGrpSpPr>
          <p:grpSpPr>
            <a:xfrm>
              <a:off x="4959751" y="3826930"/>
              <a:ext cx="1527858" cy="461665"/>
              <a:chOff x="6326528" y="2512062"/>
              <a:chExt cx="1527858" cy="461665"/>
            </a:xfrm>
          </p:grpSpPr>
          <p:sp>
            <p:nvSpPr>
              <p:cNvPr id="210" name="Rounded Rectangle 209">
                <a:extLst>
                  <a:ext uri="{FF2B5EF4-FFF2-40B4-BE49-F238E27FC236}">
                    <a16:creationId xmlns:a16="http://schemas.microsoft.com/office/drawing/2014/main" id="{CECEA5B2-FA1B-8941-9722-EC5FC6C7B4C5}"/>
                  </a:ext>
                </a:extLst>
              </p:cNvPr>
              <p:cNvSpPr/>
              <p:nvPr/>
            </p:nvSpPr>
            <p:spPr>
              <a:xfrm>
                <a:off x="6419125" y="2512062"/>
                <a:ext cx="1388962" cy="461665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TextBox 210">
                <a:extLst>
                  <a:ext uri="{FF2B5EF4-FFF2-40B4-BE49-F238E27FC236}">
                    <a16:creationId xmlns:a16="http://schemas.microsoft.com/office/drawing/2014/main" id="{A5B6777C-DB56-1D40-8398-98DEC5B5D985}"/>
                  </a:ext>
                </a:extLst>
              </p:cNvPr>
              <p:cNvSpPr txBox="1"/>
              <p:nvPr/>
            </p:nvSpPr>
            <p:spPr>
              <a:xfrm>
                <a:off x="6326528" y="2558228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Acquire 2</a:t>
                </a:r>
              </a:p>
            </p:txBody>
          </p:sp>
        </p:grpSp>
        <p:grpSp>
          <p:nvGrpSpPr>
            <p:cNvPr id="192" name="Group 191">
              <a:extLst>
                <a:ext uri="{FF2B5EF4-FFF2-40B4-BE49-F238E27FC236}">
                  <a16:creationId xmlns:a16="http://schemas.microsoft.com/office/drawing/2014/main" id="{E62F6BCE-D373-A749-B4ED-B0BDAA9F5D90}"/>
                </a:ext>
              </a:extLst>
            </p:cNvPr>
            <p:cNvGrpSpPr/>
            <p:nvPr/>
          </p:nvGrpSpPr>
          <p:grpSpPr>
            <a:xfrm>
              <a:off x="4965823" y="4380717"/>
              <a:ext cx="1527858" cy="461665"/>
              <a:chOff x="6338102" y="3044856"/>
              <a:chExt cx="1527858" cy="461665"/>
            </a:xfrm>
          </p:grpSpPr>
          <p:sp>
            <p:nvSpPr>
              <p:cNvPr id="208" name="Rounded Rectangle 207">
                <a:extLst>
                  <a:ext uri="{FF2B5EF4-FFF2-40B4-BE49-F238E27FC236}">
                    <a16:creationId xmlns:a16="http://schemas.microsoft.com/office/drawing/2014/main" id="{425B74B2-24CF-DC44-A630-BC22E478700F}"/>
                  </a:ext>
                </a:extLst>
              </p:cNvPr>
              <p:cNvSpPr/>
              <p:nvPr/>
            </p:nvSpPr>
            <p:spPr>
              <a:xfrm>
                <a:off x="6430699" y="3044856"/>
                <a:ext cx="1388962" cy="461665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TextBox 208">
                <a:extLst>
                  <a:ext uri="{FF2B5EF4-FFF2-40B4-BE49-F238E27FC236}">
                    <a16:creationId xmlns:a16="http://schemas.microsoft.com/office/drawing/2014/main" id="{6CC8EDC3-BFD3-FB4F-B9D5-893D141B1EBB}"/>
                  </a:ext>
                </a:extLst>
              </p:cNvPr>
              <p:cNvSpPr txBox="1"/>
              <p:nvPr/>
            </p:nvSpPr>
            <p:spPr>
              <a:xfrm>
                <a:off x="6338102" y="3091022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Release 1</a:t>
                </a:r>
              </a:p>
            </p:txBody>
          </p:sp>
        </p:grp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04176E21-0FFC-2247-903F-D577928FB9C1}"/>
                </a:ext>
              </a:extLst>
            </p:cNvPr>
            <p:cNvGrpSpPr/>
            <p:nvPr/>
          </p:nvGrpSpPr>
          <p:grpSpPr>
            <a:xfrm>
              <a:off x="4982900" y="6002911"/>
              <a:ext cx="1527858" cy="461665"/>
              <a:chOff x="6326528" y="3566749"/>
              <a:chExt cx="1527858" cy="461665"/>
            </a:xfrm>
          </p:grpSpPr>
          <p:sp>
            <p:nvSpPr>
              <p:cNvPr id="206" name="Rounded Rectangle 205">
                <a:extLst>
                  <a:ext uri="{FF2B5EF4-FFF2-40B4-BE49-F238E27FC236}">
                    <a16:creationId xmlns:a16="http://schemas.microsoft.com/office/drawing/2014/main" id="{222C6785-1241-C94A-9E8F-775510A9DF50}"/>
                  </a:ext>
                </a:extLst>
              </p:cNvPr>
              <p:cNvSpPr/>
              <p:nvPr/>
            </p:nvSpPr>
            <p:spPr>
              <a:xfrm>
                <a:off x="6419125" y="3566749"/>
                <a:ext cx="1388962" cy="461665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" name="TextBox 206">
                <a:extLst>
                  <a:ext uri="{FF2B5EF4-FFF2-40B4-BE49-F238E27FC236}">
                    <a16:creationId xmlns:a16="http://schemas.microsoft.com/office/drawing/2014/main" id="{9C8070D6-9F35-5C4C-A78B-32C76FAB48DC}"/>
                  </a:ext>
                </a:extLst>
              </p:cNvPr>
              <p:cNvSpPr txBox="1"/>
              <p:nvPr/>
            </p:nvSpPr>
            <p:spPr>
              <a:xfrm>
                <a:off x="6326528" y="3612915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Acquire 3</a:t>
                </a:r>
              </a:p>
            </p:txBody>
          </p:sp>
        </p:grpSp>
        <p:grpSp>
          <p:nvGrpSpPr>
            <p:cNvPr id="194" name="Group 193">
              <a:extLst>
                <a:ext uri="{FF2B5EF4-FFF2-40B4-BE49-F238E27FC236}">
                  <a16:creationId xmlns:a16="http://schemas.microsoft.com/office/drawing/2014/main" id="{164D286D-587F-D643-999D-0B3615E3761B}"/>
                </a:ext>
              </a:extLst>
            </p:cNvPr>
            <p:cNvGrpSpPr/>
            <p:nvPr/>
          </p:nvGrpSpPr>
          <p:grpSpPr>
            <a:xfrm>
              <a:off x="4982900" y="7043473"/>
              <a:ext cx="1527858" cy="461665"/>
              <a:chOff x="6338102" y="4099543"/>
              <a:chExt cx="1527858" cy="461665"/>
            </a:xfrm>
          </p:grpSpPr>
          <p:sp>
            <p:nvSpPr>
              <p:cNvPr id="204" name="Rounded Rectangle 203">
                <a:extLst>
                  <a:ext uri="{FF2B5EF4-FFF2-40B4-BE49-F238E27FC236}">
                    <a16:creationId xmlns:a16="http://schemas.microsoft.com/office/drawing/2014/main" id="{26050D96-70A4-CB49-BE64-F56D9937D034}"/>
                  </a:ext>
                </a:extLst>
              </p:cNvPr>
              <p:cNvSpPr/>
              <p:nvPr/>
            </p:nvSpPr>
            <p:spPr>
              <a:xfrm>
                <a:off x="6430699" y="4099543"/>
                <a:ext cx="1388962" cy="461665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TextBox 204">
                <a:extLst>
                  <a:ext uri="{FF2B5EF4-FFF2-40B4-BE49-F238E27FC236}">
                    <a16:creationId xmlns:a16="http://schemas.microsoft.com/office/drawing/2014/main" id="{14BC6626-6B48-4447-B10D-5CA3BE1A916A}"/>
                  </a:ext>
                </a:extLst>
              </p:cNvPr>
              <p:cNvSpPr txBox="1"/>
              <p:nvPr/>
            </p:nvSpPr>
            <p:spPr>
              <a:xfrm>
                <a:off x="6338102" y="4145709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Release 2</a:t>
                </a:r>
              </a:p>
            </p:txBody>
          </p:sp>
        </p:grpSp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93297D2E-9A01-7843-A1D3-56B284B240DE}"/>
                </a:ext>
              </a:extLst>
            </p:cNvPr>
            <p:cNvGrpSpPr/>
            <p:nvPr/>
          </p:nvGrpSpPr>
          <p:grpSpPr>
            <a:xfrm>
              <a:off x="4982900" y="7586611"/>
              <a:ext cx="1527858" cy="461665"/>
              <a:chOff x="6338102" y="4614915"/>
              <a:chExt cx="1527858" cy="461665"/>
            </a:xfrm>
          </p:grpSpPr>
          <p:sp>
            <p:nvSpPr>
              <p:cNvPr id="202" name="Rounded Rectangle 201">
                <a:extLst>
                  <a:ext uri="{FF2B5EF4-FFF2-40B4-BE49-F238E27FC236}">
                    <a16:creationId xmlns:a16="http://schemas.microsoft.com/office/drawing/2014/main" id="{9C8174FC-DBE1-0A4A-A17D-86CDB82E0DDD}"/>
                  </a:ext>
                </a:extLst>
              </p:cNvPr>
              <p:cNvSpPr/>
              <p:nvPr/>
            </p:nvSpPr>
            <p:spPr>
              <a:xfrm>
                <a:off x="6430699" y="4614915"/>
                <a:ext cx="1388962" cy="461665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TextBox 202">
                <a:extLst>
                  <a:ext uri="{FF2B5EF4-FFF2-40B4-BE49-F238E27FC236}">
                    <a16:creationId xmlns:a16="http://schemas.microsoft.com/office/drawing/2014/main" id="{B6E0A914-1EE7-AC45-A9E0-5DE9DF953364}"/>
                  </a:ext>
                </a:extLst>
              </p:cNvPr>
              <p:cNvSpPr txBox="1"/>
              <p:nvPr/>
            </p:nvSpPr>
            <p:spPr>
              <a:xfrm>
                <a:off x="6338102" y="4661081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Acquire 4</a:t>
                </a:r>
              </a:p>
            </p:txBody>
          </p:sp>
        </p:grpSp>
        <p:grpSp>
          <p:nvGrpSpPr>
            <p:cNvPr id="196" name="Group 195">
              <a:extLst>
                <a:ext uri="{FF2B5EF4-FFF2-40B4-BE49-F238E27FC236}">
                  <a16:creationId xmlns:a16="http://schemas.microsoft.com/office/drawing/2014/main" id="{2D10B8ED-B08D-CD43-844B-F5F340B0DA45}"/>
                </a:ext>
              </a:extLst>
            </p:cNvPr>
            <p:cNvGrpSpPr/>
            <p:nvPr/>
          </p:nvGrpSpPr>
          <p:grpSpPr>
            <a:xfrm>
              <a:off x="4982900" y="8120203"/>
              <a:ext cx="1527858" cy="461665"/>
              <a:chOff x="6338102" y="5148507"/>
              <a:chExt cx="1527858" cy="461665"/>
            </a:xfrm>
          </p:grpSpPr>
          <p:sp>
            <p:nvSpPr>
              <p:cNvPr id="200" name="Rounded Rectangle 199">
                <a:extLst>
                  <a:ext uri="{FF2B5EF4-FFF2-40B4-BE49-F238E27FC236}">
                    <a16:creationId xmlns:a16="http://schemas.microsoft.com/office/drawing/2014/main" id="{B75B7790-C709-3844-BE52-9F2452CD9C6C}"/>
                  </a:ext>
                </a:extLst>
              </p:cNvPr>
              <p:cNvSpPr/>
              <p:nvPr/>
            </p:nvSpPr>
            <p:spPr>
              <a:xfrm>
                <a:off x="6430699" y="5148507"/>
                <a:ext cx="1388962" cy="461665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1" name="TextBox 200">
                <a:extLst>
                  <a:ext uri="{FF2B5EF4-FFF2-40B4-BE49-F238E27FC236}">
                    <a16:creationId xmlns:a16="http://schemas.microsoft.com/office/drawing/2014/main" id="{3DB134CF-3A51-2E49-BBDD-C332FA7C9E62}"/>
                  </a:ext>
                </a:extLst>
              </p:cNvPr>
              <p:cNvSpPr txBox="1"/>
              <p:nvPr/>
            </p:nvSpPr>
            <p:spPr>
              <a:xfrm>
                <a:off x="6338102" y="5194673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Release 3</a:t>
                </a:r>
              </a:p>
            </p:txBody>
          </p:sp>
        </p:grpSp>
        <p:grpSp>
          <p:nvGrpSpPr>
            <p:cNvPr id="197" name="Group 196">
              <a:extLst>
                <a:ext uri="{FF2B5EF4-FFF2-40B4-BE49-F238E27FC236}">
                  <a16:creationId xmlns:a16="http://schemas.microsoft.com/office/drawing/2014/main" id="{1724BC7C-8A51-6745-AFB7-CE787CD51A09}"/>
                </a:ext>
              </a:extLst>
            </p:cNvPr>
            <p:cNvGrpSpPr/>
            <p:nvPr/>
          </p:nvGrpSpPr>
          <p:grpSpPr>
            <a:xfrm>
              <a:off x="4971326" y="8642430"/>
              <a:ext cx="1527858" cy="461665"/>
              <a:chOff x="6326528" y="5670734"/>
              <a:chExt cx="1527858" cy="461665"/>
            </a:xfrm>
          </p:grpSpPr>
          <p:sp>
            <p:nvSpPr>
              <p:cNvPr id="198" name="Rounded Rectangle 197">
                <a:extLst>
                  <a:ext uri="{FF2B5EF4-FFF2-40B4-BE49-F238E27FC236}">
                    <a16:creationId xmlns:a16="http://schemas.microsoft.com/office/drawing/2014/main" id="{2DB237DE-6D28-134A-BBA1-A6ADB05D5D02}"/>
                  </a:ext>
                </a:extLst>
              </p:cNvPr>
              <p:cNvSpPr/>
              <p:nvPr/>
            </p:nvSpPr>
            <p:spPr>
              <a:xfrm>
                <a:off x="6419125" y="5670734"/>
                <a:ext cx="1388962" cy="461665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TextBox 198">
                <a:extLst>
                  <a:ext uri="{FF2B5EF4-FFF2-40B4-BE49-F238E27FC236}">
                    <a16:creationId xmlns:a16="http://schemas.microsoft.com/office/drawing/2014/main" id="{8351B930-20F0-FC44-A4AB-4E1C38B08687}"/>
                  </a:ext>
                </a:extLst>
              </p:cNvPr>
              <p:cNvSpPr txBox="1"/>
              <p:nvPr/>
            </p:nvSpPr>
            <p:spPr>
              <a:xfrm>
                <a:off x="6326528" y="5716900"/>
                <a:ext cx="15278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Release 4</a:t>
                </a:r>
              </a:p>
            </p:txBody>
          </p:sp>
        </p:grpSp>
      </p:grpSp>
      <p:sp>
        <p:nvSpPr>
          <p:cNvPr id="230" name="Right Arrow 229">
            <a:extLst>
              <a:ext uri="{FF2B5EF4-FFF2-40B4-BE49-F238E27FC236}">
                <a16:creationId xmlns:a16="http://schemas.microsoft.com/office/drawing/2014/main" id="{1DB8636A-A0B5-D642-A685-869C8EA30D64}"/>
              </a:ext>
            </a:extLst>
          </p:cNvPr>
          <p:cNvSpPr/>
          <p:nvPr/>
        </p:nvSpPr>
        <p:spPr>
          <a:xfrm>
            <a:off x="6588662" y="3141504"/>
            <a:ext cx="2168140" cy="8853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B54FE4-B1A4-D042-BEAD-F1AFB3FA5DE6}"/>
              </a:ext>
            </a:extLst>
          </p:cNvPr>
          <p:cNvSpPr txBox="1"/>
          <p:nvPr/>
        </p:nvSpPr>
        <p:spPr>
          <a:xfrm>
            <a:off x="6811672" y="2763179"/>
            <a:ext cx="1722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Serialization</a:t>
            </a:r>
          </a:p>
        </p:txBody>
      </p:sp>
    </p:spTree>
    <p:extLst>
      <p:ext uri="{BB962C8B-B14F-4D97-AF65-F5344CB8AC3E}">
        <p14:creationId xmlns:p14="http://schemas.microsoft.com/office/powerpoint/2010/main" val="32260569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44ECB-069E-E84B-BC0B-71861E327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When can we “re-order” operations?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440923D7-A777-1F42-B30C-60E8288065EE}"/>
              </a:ext>
            </a:extLst>
          </p:cNvPr>
          <p:cNvGrpSpPr/>
          <p:nvPr/>
        </p:nvGrpSpPr>
        <p:grpSpPr>
          <a:xfrm>
            <a:off x="1353037" y="2002958"/>
            <a:ext cx="1527858" cy="461665"/>
            <a:chOff x="4143737" y="2059932"/>
            <a:chExt cx="1527858" cy="461665"/>
          </a:xfrm>
        </p:grpSpPr>
        <p:sp>
          <p:nvSpPr>
            <p:cNvPr id="85" name="Rounded Rectangle 84">
              <a:extLst>
                <a:ext uri="{FF2B5EF4-FFF2-40B4-BE49-F238E27FC236}">
                  <a16:creationId xmlns:a16="http://schemas.microsoft.com/office/drawing/2014/main" id="{8881FBCB-0A9E-A64C-A57B-2AD3A84F94C9}"/>
                </a:ext>
              </a:extLst>
            </p:cNvPr>
            <p:cNvSpPr/>
            <p:nvPr/>
          </p:nvSpPr>
          <p:spPr>
            <a:xfrm>
              <a:off x="4236334" y="2059932"/>
              <a:ext cx="1388962" cy="46166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F3F735F6-C4BD-6241-9DF2-35950B936566}"/>
                </a:ext>
              </a:extLst>
            </p:cNvPr>
            <p:cNvSpPr txBox="1"/>
            <p:nvPr/>
          </p:nvSpPr>
          <p:spPr>
            <a:xfrm>
              <a:off x="4143737" y="210609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(X)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39BE000-EFD7-3046-AAB2-29F4D1A79AF3}"/>
              </a:ext>
            </a:extLst>
          </p:cNvPr>
          <p:cNvGrpSpPr/>
          <p:nvPr/>
        </p:nvGrpSpPr>
        <p:grpSpPr>
          <a:xfrm>
            <a:off x="2834596" y="2002958"/>
            <a:ext cx="1527858" cy="461665"/>
            <a:chOff x="6338102" y="3044856"/>
            <a:chExt cx="1527858" cy="461665"/>
          </a:xfrm>
        </p:grpSpPr>
        <p:sp>
          <p:nvSpPr>
            <p:cNvPr id="87" name="Rounded Rectangle 86">
              <a:extLst>
                <a:ext uri="{FF2B5EF4-FFF2-40B4-BE49-F238E27FC236}">
                  <a16:creationId xmlns:a16="http://schemas.microsoft.com/office/drawing/2014/main" id="{91DC8EB9-505D-1F4F-8020-5BDD1676AB9A}"/>
                </a:ext>
              </a:extLst>
            </p:cNvPr>
            <p:cNvSpPr/>
            <p:nvPr/>
          </p:nvSpPr>
          <p:spPr>
            <a:xfrm>
              <a:off x="6430699" y="3044856"/>
              <a:ext cx="1388962" cy="461665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C286FAC-C58E-644C-8FA7-B7DFA46CFD10}"/>
                </a:ext>
              </a:extLst>
            </p:cNvPr>
            <p:cNvSpPr txBox="1"/>
            <p:nvPr/>
          </p:nvSpPr>
          <p:spPr>
            <a:xfrm>
              <a:off x="6338102" y="3091022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(Y)</a:t>
              </a:r>
            </a:p>
          </p:txBody>
        </p:sp>
      </p:grpSp>
      <p:sp>
        <p:nvSpPr>
          <p:cNvPr id="7" name="Down Arrow 6">
            <a:extLst>
              <a:ext uri="{FF2B5EF4-FFF2-40B4-BE49-F238E27FC236}">
                <a16:creationId xmlns:a16="http://schemas.microsoft.com/office/drawing/2014/main" id="{97837628-6B07-4646-9073-609F108B1B4A}"/>
              </a:ext>
            </a:extLst>
          </p:cNvPr>
          <p:cNvSpPr/>
          <p:nvPr/>
        </p:nvSpPr>
        <p:spPr>
          <a:xfrm>
            <a:off x="2659976" y="2776892"/>
            <a:ext cx="442994" cy="1555668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D8741DE7-65A6-2445-839B-52E80D4FE13C}"/>
              </a:ext>
            </a:extLst>
          </p:cNvPr>
          <p:cNvGrpSpPr/>
          <p:nvPr/>
        </p:nvGrpSpPr>
        <p:grpSpPr>
          <a:xfrm>
            <a:off x="2857745" y="4480666"/>
            <a:ext cx="1527858" cy="461665"/>
            <a:chOff x="4143737" y="2059932"/>
            <a:chExt cx="1527858" cy="461665"/>
          </a:xfrm>
        </p:grpSpPr>
        <p:sp>
          <p:nvSpPr>
            <p:cNvPr id="90" name="Rounded Rectangle 89">
              <a:extLst>
                <a:ext uri="{FF2B5EF4-FFF2-40B4-BE49-F238E27FC236}">
                  <a16:creationId xmlns:a16="http://schemas.microsoft.com/office/drawing/2014/main" id="{5382EA6A-02E8-1C4E-B1C7-5C322944949F}"/>
                </a:ext>
              </a:extLst>
            </p:cNvPr>
            <p:cNvSpPr/>
            <p:nvPr/>
          </p:nvSpPr>
          <p:spPr>
            <a:xfrm>
              <a:off x="4236334" y="2059932"/>
              <a:ext cx="1388962" cy="46166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5DB0FAFD-6687-024B-A607-17E6DE544B15}"/>
                </a:ext>
              </a:extLst>
            </p:cNvPr>
            <p:cNvSpPr txBox="1"/>
            <p:nvPr/>
          </p:nvSpPr>
          <p:spPr>
            <a:xfrm>
              <a:off x="4143737" y="210609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(X)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9C738983-5710-FF43-926A-801D3A80AAB7}"/>
              </a:ext>
            </a:extLst>
          </p:cNvPr>
          <p:cNvGrpSpPr/>
          <p:nvPr/>
        </p:nvGrpSpPr>
        <p:grpSpPr>
          <a:xfrm>
            <a:off x="1353036" y="4480666"/>
            <a:ext cx="1527858" cy="461665"/>
            <a:chOff x="6338102" y="3044856"/>
            <a:chExt cx="1527858" cy="461665"/>
          </a:xfrm>
        </p:grpSpPr>
        <p:sp>
          <p:nvSpPr>
            <p:cNvPr id="93" name="Rounded Rectangle 92">
              <a:extLst>
                <a:ext uri="{FF2B5EF4-FFF2-40B4-BE49-F238E27FC236}">
                  <a16:creationId xmlns:a16="http://schemas.microsoft.com/office/drawing/2014/main" id="{25B0F31B-F62A-B648-894F-550920ABE7E7}"/>
                </a:ext>
              </a:extLst>
            </p:cNvPr>
            <p:cNvSpPr/>
            <p:nvPr/>
          </p:nvSpPr>
          <p:spPr>
            <a:xfrm>
              <a:off x="6430699" y="3044856"/>
              <a:ext cx="1388962" cy="461665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E4CE9B18-1FD5-BB47-9406-DAB499F88FCF}"/>
                </a:ext>
              </a:extLst>
            </p:cNvPr>
            <p:cNvSpPr txBox="1"/>
            <p:nvPr/>
          </p:nvSpPr>
          <p:spPr>
            <a:xfrm>
              <a:off x="6338102" y="3091022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(Y)</a:t>
              </a:r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E467DA2F-D09D-D044-9A16-E013D4177534}"/>
              </a:ext>
            </a:extLst>
          </p:cNvPr>
          <p:cNvGrpSpPr/>
          <p:nvPr/>
        </p:nvGrpSpPr>
        <p:grpSpPr>
          <a:xfrm>
            <a:off x="8069825" y="1951286"/>
            <a:ext cx="1527858" cy="461665"/>
            <a:chOff x="4143737" y="2059932"/>
            <a:chExt cx="1527858" cy="461665"/>
          </a:xfrm>
        </p:grpSpPr>
        <p:sp>
          <p:nvSpPr>
            <p:cNvPr id="99" name="Rounded Rectangle 98">
              <a:extLst>
                <a:ext uri="{FF2B5EF4-FFF2-40B4-BE49-F238E27FC236}">
                  <a16:creationId xmlns:a16="http://schemas.microsoft.com/office/drawing/2014/main" id="{CE8CAEEB-2120-8240-AB7C-E8FD24FDFA95}"/>
                </a:ext>
              </a:extLst>
            </p:cNvPr>
            <p:cNvSpPr/>
            <p:nvPr/>
          </p:nvSpPr>
          <p:spPr>
            <a:xfrm>
              <a:off x="4236334" y="2059932"/>
              <a:ext cx="1388962" cy="46166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4425F0C1-4A99-1649-A225-3EFB9090FE2E}"/>
                </a:ext>
              </a:extLst>
            </p:cNvPr>
            <p:cNvSpPr txBox="1"/>
            <p:nvPr/>
          </p:nvSpPr>
          <p:spPr>
            <a:xfrm>
              <a:off x="4143737" y="210609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(X)</a:t>
              </a: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7262F99-DCD7-D048-BC57-890D9B5576F4}"/>
              </a:ext>
            </a:extLst>
          </p:cNvPr>
          <p:cNvGrpSpPr/>
          <p:nvPr/>
        </p:nvGrpSpPr>
        <p:grpSpPr>
          <a:xfrm>
            <a:off x="6565116" y="1951286"/>
            <a:ext cx="1527858" cy="461665"/>
            <a:chOff x="6338102" y="3044856"/>
            <a:chExt cx="1527858" cy="461665"/>
          </a:xfrm>
        </p:grpSpPr>
        <p:sp>
          <p:nvSpPr>
            <p:cNvPr id="102" name="Rounded Rectangle 101">
              <a:extLst>
                <a:ext uri="{FF2B5EF4-FFF2-40B4-BE49-F238E27FC236}">
                  <a16:creationId xmlns:a16="http://schemas.microsoft.com/office/drawing/2014/main" id="{BF3F514C-291E-2B44-A19E-28238ABCDA51}"/>
                </a:ext>
              </a:extLst>
            </p:cNvPr>
            <p:cNvSpPr/>
            <p:nvPr/>
          </p:nvSpPr>
          <p:spPr>
            <a:xfrm>
              <a:off x="6430699" y="3044856"/>
              <a:ext cx="1388962" cy="461665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C98364B1-8765-5D4B-A124-351E0D1ED96D}"/>
                </a:ext>
              </a:extLst>
            </p:cNvPr>
            <p:cNvSpPr txBox="1"/>
            <p:nvPr/>
          </p:nvSpPr>
          <p:spPr>
            <a:xfrm>
              <a:off x="6338102" y="3091022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(Y)</a:t>
              </a:r>
            </a:p>
          </p:txBody>
        </p:sp>
      </p:grpSp>
      <p:sp>
        <p:nvSpPr>
          <p:cNvPr id="104" name="Down Arrow 103">
            <a:extLst>
              <a:ext uri="{FF2B5EF4-FFF2-40B4-BE49-F238E27FC236}">
                <a16:creationId xmlns:a16="http://schemas.microsoft.com/office/drawing/2014/main" id="{CE08B054-E5C7-7549-A85C-63F22FEAB73B}"/>
              </a:ext>
            </a:extLst>
          </p:cNvPr>
          <p:cNvSpPr/>
          <p:nvPr/>
        </p:nvSpPr>
        <p:spPr>
          <a:xfrm>
            <a:off x="7871477" y="2719715"/>
            <a:ext cx="442994" cy="1555668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BDCC43B2-4059-F340-8B2C-3D5DF4E8A6E3}"/>
              </a:ext>
            </a:extLst>
          </p:cNvPr>
          <p:cNvGrpSpPr/>
          <p:nvPr/>
        </p:nvGrpSpPr>
        <p:grpSpPr>
          <a:xfrm>
            <a:off x="6565116" y="4526832"/>
            <a:ext cx="1527858" cy="461665"/>
            <a:chOff x="4143737" y="2059932"/>
            <a:chExt cx="1527858" cy="461665"/>
          </a:xfrm>
        </p:grpSpPr>
        <p:sp>
          <p:nvSpPr>
            <p:cNvPr id="106" name="Rounded Rectangle 105">
              <a:extLst>
                <a:ext uri="{FF2B5EF4-FFF2-40B4-BE49-F238E27FC236}">
                  <a16:creationId xmlns:a16="http://schemas.microsoft.com/office/drawing/2014/main" id="{9E45C6A2-BF49-894D-851F-45874AFEBDFC}"/>
                </a:ext>
              </a:extLst>
            </p:cNvPr>
            <p:cNvSpPr/>
            <p:nvPr/>
          </p:nvSpPr>
          <p:spPr>
            <a:xfrm>
              <a:off x="4236334" y="2059932"/>
              <a:ext cx="1388962" cy="46166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52353E6E-C0C2-0945-AFAB-E15B611A369A}"/>
                </a:ext>
              </a:extLst>
            </p:cNvPr>
            <p:cNvSpPr txBox="1"/>
            <p:nvPr/>
          </p:nvSpPr>
          <p:spPr>
            <a:xfrm>
              <a:off x="4143737" y="210609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(X)</a:t>
              </a:r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F7987DE0-2CD4-3445-97CD-994172CCF0D8}"/>
              </a:ext>
            </a:extLst>
          </p:cNvPr>
          <p:cNvGrpSpPr/>
          <p:nvPr/>
        </p:nvGrpSpPr>
        <p:grpSpPr>
          <a:xfrm>
            <a:off x="8046675" y="4526832"/>
            <a:ext cx="1527858" cy="461665"/>
            <a:chOff x="6338102" y="3044856"/>
            <a:chExt cx="1527858" cy="461665"/>
          </a:xfrm>
        </p:grpSpPr>
        <p:sp>
          <p:nvSpPr>
            <p:cNvPr id="109" name="Rounded Rectangle 108">
              <a:extLst>
                <a:ext uri="{FF2B5EF4-FFF2-40B4-BE49-F238E27FC236}">
                  <a16:creationId xmlns:a16="http://schemas.microsoft.com/office/drawing/2014/main" id="{9DA03A30-9D72-C44B-8272-1D3B00CEBB22}"/>
                </a:ext>
              </a:extLst>
            </p:cNvPr>
            <p:cNvSpPr/>
            <p:nvPr/>
          </p:nvSpPr>
          <p:spPr>
            <a:xfrm>
              <a:off x="6430699" y="3044856"/>
              <a:ext cx="1388962" cy="461665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1593F4CA-CBC0-CC41-9F76-D929FEB1EAE2}"/>
                </a:ext>
              </a:extLst>
            </p:cNvPr>
            <p:cNvSpPr txBox="1"/>
            <p:nvPr/>
          </p:nvSpPr>
          <p:spPr>
            <a:xfrm>
              <a:off x="6338102" y="3091022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(Y)</a:t>
              </a: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5BD8F79D-50AF-0A45-A065-C8B7B9A5ACA7}"/>
              </a:ext>
            </a:extLst>
          </p:cNvPr>
          <p:cNvGrpSpPr/>
          <p:nvPr/>
        </p:nvGrpSpPr>
        <p:grpSpPr>
          <a:xfrm>
            <a:off x="8066729" y="1945195"/>
            <a:ext cx="1527858" cy="461665"/>
            <a:chOff x="4143737" y="2059932"/>
            <a:chExt cx="1527858" cy="461665"/>
          </a:xfrm>
        </p:grpSpPr>
        <p:sp>
          <p:nvSpPr>
            <p:cNvPr id="112" name="Rounded Rectangle 111">
              <a:extLst>
                <a:ext uri="{FF2B5EF4-FFF2-40B4-BE49-F238E27FC236}">
                  <a16:creationId xmlns:a16="http://schemas.microsoft.com/office/drawing/2014/main" id="{F17B6233-1F64-F94A-8796-CD8156D608BB}"/>
                </a:ext>
              </a:extLst>
            </p:cNvPr>
            <p:cNvSpPr/>
            <p:nvPr/>
          </p:nvSpPr>
          <p:spPr>
            <a:xfrm>
              <a:off x="4236334" y="2059932"/>
              <a:ext cx="1388962" cy="46166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4E46B888-4A3B-2740-A2DD-8189CF4728D7}"/>
                </a:ext>
              </a:extLst>
            </p:cNvPr>
            <p:cNvSpPr txBox="1"/>
            <p:nvPr/>
          </p:nvSpPr>
          <p:spPr>
            <a:xfrm>
              <a:off x="4143737" y="210609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(</a:t>
              </a:r>
              <a:r>
                <a:rPr lang="en-US" b="1">
                  <a:solidFill>
                    <a:srgbClr val="C00000"/>
                  </a:solidFill>
                </a:rPr>
                <a:t>X</a:t>
              </a:r>
              <a:r>
                <a:rPr lang="en-US"/>
                <a:t>)</a:t>
              </a: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7C57EE58-3BFB-6F48-8075-6499A1195715}"/>
              </a:ext>
            </a:extLst>
          </p:cNvPr>
          <p:cNvGrpSpPr/>
          <p:nvPr/>
        </p:nvGrpSpPr>
        <p:grpSpPr>
          <a:xfrm>
            <a:off x="6562020" y="4526831"/>
            <a:ext cx="1527858" cy="461665"/>
            <a:chOff x="4143737" y="2059932"/>
            <a:chExt cx="1527858" cy="461665"/>
          </a:xfrm>
        </p:grpSpPr>
        <p:sp>
          <p:nvSpPr>
            <p:cNvPr id="115" name="Rounded Rectangle 114">
              <a:extLst>
                <a:ext uri="{FF2B5EF4-FFF2-40B4-BE49-F238E27FC236}">
                  <a16:creationId xmlns:a16="http://schemas.microsoft.com/office/drawing/2014/main" id="{11799211-51F9-7043-981B-BA98D18A1823}"/>
                </a:ext>
              </a:extLst>
            </p:cNvPr>
            <p:cNvSpPr/>
            <p:nvPr/>
          </p:nvSpPr>
          <p:spPr>
            <a:xfrm>
              <a:off x="4236334" y="2059932"/>
              <a:ext cx="1388962" cy="461665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E299B860-209B-9846-AF20-AAF366A16B46}"/>
                </a:ext>
              </a:extLst>
            </p:cNvPr>
            <p:cNvSpPr txBox="1"/>
            <p:nvPr/>
          </p:nvSpPr>
          <p:spPr>
            <a:xfrm>
              <a:off x="4143737" y="2106098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Acquire (</a:t>
              </a:r>
              <a:r>
                <a:rPr lang="en-US" b="1">
                  <a:solidFill>
                    <a:srgbClr val="C00000"/>
                  </a:solidFill>
                </a:rPr>
                <a:t>X</a:t>
              </a:r>
              <a:r>
                <a:rPr lang="en-US"/>
                <a:t>)</a:t>
              </a:r>
            </a:p>
          </p:txBody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11AD5FCD-E1AB-7844-A582-C342711BB273}"/>
              </a:ext>
            </a:extLst>
          </p:cNvPr>
          <p:cNvGrpSpPr/>
          <p:nvPr/>
        </p:nvGrpSpPr>
        <p:grpSpPr>
          <a:xfrm>
            <a:off x="8046675" y="4526832"/>
            <a:ext cx="1527858" cy="461665"/>
            <a:chOff x="6338102" y="3044856"/>
            <a:chExt cx="1527858" cy="461665"/>
          </a:xfrm>
        </p:grpSpPr>
        <p:sp>
          <p:nvSpPr>
            <p:cNvPr id="118" name="Rounded Rectangle 117">
              <a:extLst>
                <a:ext uri="{FF2B5EF4-FFF2-40B4-BE49-F238E27FC236}">
                  <a16:creationId xmlns:a16="http://schemas.microsoft.com/office/drawing/2014/main" id="{49392ED0-F838-704C-86BE-E90A75838123}"/>
                </a:ext>
              </a:extLst>
            </p:cNvPr>
            <p:cNvSpPr/>
            <p:nvPr/>
          </p:nvSpPr>
          <p:spPr>
            <a:xfrm>
              <a:off x="6430699" y="3044856"/>
              <a:ext cx="1388962" cy="461665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62938A44-8081-D34B-A5C2-F0B80937B4FA}"/>
                </a:ext>
              </a:extLst>
            </p:cNvPr>
            <p:cNvSpPr txBox="1"/>
            <p:nvPr/>
          </p:nvSpPr>
          <p:spPr>
            <a:xfrm>
              <a:off x="6338102" y="3091022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(</a:t>
              </a:r>
              <a:r>
                <a:rPr lang="en-US" b="1">
                  <a:solidFill>
                    <a:srgbClr val="C00000"/>
                  </a:solidFill>
                </a:rPr>
                <a:t>X</a:t>
              </a:r>
              <a:r>
                <a:rPr lang="en-US"/>
                <a:t>)</a:t>
              </a:r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E76BCDF0-2063-0047-B6AC-F835C99F3338}"/>
              </a:ext>
            </a:extLst>
          </p:cNvPr>
          <p:cNvGrpSpPr/>
          <p:nvPr/>
        </p:nvGrpSpPr>
        <p:grpSpPr>
          <a:xfrm>
            <a:off x="6562020" y="1942137"/>
            <a:ext cx="1527858" cy="461665"/>
            <a:chOff x="6338102" y="3044856"/>
            <a:chExt cx="1527858" cy="461665"/>
          </a:xfrm>
        </p:grpSpPr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90C675E5-E55A-8947-88AF-C9ED2D4C9779}"/>
                </a:ext>
              </a:extLst>
            </p:cNvPr>
            <p:cNvSpPr/>
            <p:nvPr/>
          </p:nvSpPr>
          <p:spPr>
            <a:xfrm>
              <a:off x="6430699" y="3044856"/>
              <a:ext cx="1388962" cy="461665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A34B4CC1-0318-424D-8FF7-67974A2BDE80}"/>
                </a:ext>
              </a:extLst>
            </p:cNvPr>
            <p:cNvSpPr txBox="1"/>
            <p:nvPr/>
          </p:nvSpPr>
          <p:spPr>
            <a:xfrm>
              <a:off x="6338102" y="3091022"/>
              <a:ext cx="15278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Release (</a:t>
              </a:r>
              <a:r>
                <a:rPr lang="en-US" b="1">
                  <a:solidFill>
                    <a:srgbClr val="C00000"/>
                  </a:solidFill>
                </a:rPr>
                <a:t>X</a:t>
              </a:r>
              <a:r>
                <a:rPr lang="en-US"/>
                <a:t>)</a:t>
              </a:r>
            </a:p>
          </p:txBody>
        </p:sp>
      </p:grpSp>
      <p:pic>
        <p:nvPicPr>
          <p:cNvPr id="123" name="Picture 122">
            <a:extLst>
              <a:ext uri="{FF2B5EF4-FFF2-40B4-BE49-F238E27FC236}">
                <a16:creationId xmlns:a16="http://schemas.microsoft.com/office/drawing/2014/main" id="{A0B3BCF1-8E45-7347-A21B-DE1086EF1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7254" y="4602125"/>
            <a:ext cx="865075" cy="8650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A175B8B-76D0-6B47-9EFB-A0AF6DD467EE}"/>
              </a:ext>
            </a:extLst>
          </p:cNvPr>
          <p:cNvSpPr txBox="1"/>
          <p:nvPr/>
        </p:nvSpPr>
        <p:spPr>
          <a:xfrm>
            <a:off x="1353037" y="5467200"/>
            <a:ext cx="53015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When Acquire preceeds Release, we can swap them, but not vice versa.</a:t>
            </a:r>
          </a:p>
        </p:txBody>
      </p:sp>
    </p:spTree>
    <p:extLst>
      <p:ext uri="{BB962C8B-B14F-4D97-AF65-F5344CB8AC3E}">
        <p14:creationId xmlns:p14="http://schemas.microsoft.com/office/powerpoint/2010/main" val="3202430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4" grpId="0" animBg="1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44ECB-069E-E84B-BC0B-71861E327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Mover arguments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1DBDC91-4547-774C-90A8-BBECC2464F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6802214"/>
              </p:ext>
            </p:extLst>
          </p:nvPr>
        </p:nvGraphicFramePr>
        <p:xfrm>
          <a:off x="6483926" y="1825625"/>
          <a:ext cx="486987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37">
                  <a:extLst>
                    <a:ext uri="{9D8B030D-6E8A-4147-A177-3AD203B41FA5}">
                      <a16:colId xmlns:a16="http://schemas.microsoft.com/office/drawing/2014/main" val="460558423"/>
                    </a:ext>
                  </a:extLst>
                </a:gridCol>
                <a:gridCol w="2434937">
                  <a:extLst>
                    <a:ext uri="{9D8B030D-6E8A-4147-A177-3AD203B41FA5}">
                      <a16:colId xmlns:a16="http://schemas.microsoft.com/office/drawing/2014/main" val="26892608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Left Mover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Right mover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9736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Lock release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Lock acquire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33800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Send message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Receive message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58394"/>
                  </a:ext>
                </a:extLst>
              </a:tr>
            </a:tbl>
          </a:graphicData>
        </a:graphic>
      </p:graphicFrame>
      <p:sp>
        <p:nvSpPr>
          <p:cNvPr id="17" name="Right Arrow 16">
            <a:extLst>
              <a:ext uri="{FF2B5EF4-FFF2-40B4-BE49-F238E27FC236}">
                <a16:creationId xmlns:a16="http://schemas.microsoft.com/office/drawing/2014/main" id="{C8F2D184-1CFD-1D40-B042-450261A2EF43}"/>
              </a:ext>
            </a:extLst>
          </p:cNvPr>
          <p:cNvSpPr/>
          <p:nvPr/>
        </p:nvSpPr>
        <p:spPr>
          <a:xfrm>
            <a:off x="2744161" y="2184223"/>
            <a:ext cx="928687" cy="32861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F91B0EE6-B294-1E4D-B8E1-1741E977A7DC}"/>
              </a:ext>
            </a:extLst>
          </p:cNvPr>
          <p:cNvSpPr/>
          <p:nvPr/>
        </p:nvSpPr>
        <p:spPr>
          <a:xfrm>
            <a:off x="2744161" y="3183072"/>
            <a:ext cx="928687" cy="32861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ight Arrow 42">
            <a:extLst>
              <a:ext uri="{FF2B5EF4-FFF2-40B4-BE49-F238E27FC236}">
                <a16:creationId xmlns:a16="http://schemas.microsoft.com/office/drawing/2014/main" id="{F2089AA4-4C49-F744-937B-2B4AD97997F9}"/>
              </a:ext>
            </a:extLst>
          </p:cNvPr>
          <p:cNvSpPr/>
          <p:nvPr/>
        </p:nvSpPr>
        <p:spPr>
          <a:xfrm>
            <a:off x="2763164" y="4163908"/>
            <a:ext cx="928687" cy="32861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riangle 45">
            <a:extLst>
              <a:ext uri="{FF2B5EF4-FFF2-40B4-BE49-F238E27FC236}">
                <a16:creationId xmlns:a16="http://schemas.microsoft.com/office/drawing/2014/main" id="{B76E6E5D-FFA9-164E-AC4A-0BE3CD73BFB4}"/>
              </a:ext>
            </a:extLst>
          </p:cNvPr>
          <p:cNvSpPr/>
          <p:nvPr/>
        </p:nvSpPr>
        <p:spPr>
          <a:xfrm rot="5400000">
            <a:off x="9767051" y="1323139"/>
            <a:ext cx="468315" cy="371557"/>
          </a:xfrm>
          <a:prstGeom prst="triangl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riangle 46">
            <a:extLst>
              <a:ext uri="{FF2B5EF4-FFF2-40B4-BE49-F238E27FC236}">
                <a16:creationId xmlns:a16="http://schemas.microsoft.com/office/drawing/2014/main" id="{483C506D-2042-3344-9C6B-5E1A25836F07}"/>
              </a:ext>
            </a:extLst>
          </p:cNvPr>
          <p:cNvSpPr/>
          <p:nvPr/>
        </p:nvSpPr>
        <p:spPr>
          <a:xfrm rot="16200000">
            <a:off x="7384666" y="1323514"/>
            <a:ext cx="509590" cy="412083"/>
          </a:xfrm>
          <a:prstGeom prst="triangl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CC16800-7AE0-3B46-BAE8-09EBCE020E3A}"/>
              </a:ext>
            </a:extLst>
          </p:cNvPr>
          <p:cNvGrpSpPr/>
          <p:nvPr/>
        </p:nvGrpSpPr>
        <p:grpSpPr>
          <a:xfrm>
            <a:off x="4802173" y="1987929"/>
            <a:ext cx="731520" cy="731520"/>
            <a:chOff x="2926080" y="1957387"/>
            <a:chExt cx="731520" cy="731520"/>
          </a:xfrm>
        </p:grpSpPr>
        <p:sp>
          <p:nvSpPr>
            <p:cNvPr id="50" name="Triangle 49">
              <a:extLst>
                <a:ext uri="{FF2B5EF4-FFF2-40B4-BE49-F238E27FC236}">
                  <a16:creationId xmlns:a16="http://schemas.microsoft.com/office/drawing/2014/main" id="{E1278D63-1415-FA42-ABB7-0380F9B608C1}"/>
                </a:ext>
              </a:extLst>
            </p:cNvPr>
            <p:cNvSpPr/>
            <p:nvPr/>
          </p:nvSpPr>
          <p:spPr>
            <a:xfrm rot="5400000">
              <a:off x="2926080" y="1957387"/>
              <a:ext cx="731520" cy="731520"/>
            </a:xfrm>
            <a:prstGeom prst="triangl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860B25C-A0BA-BA47-B88C-24F11424D8D6}"/>
                </a:ext>
              </a:extLst>
            </p:cNvPr>
            <p:cNvSpPr txBox="1"/>
            <p:nvPr/>
          </p:nvSpPr>
          <p:spPr>
            <a:xfrm>
              <a:off x="2926080" y="1998174"/>
              <a:ext cx="5340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R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B773B93-5108-8E40-9F8B-BFF3D82D2906}"/>
              </a:ext>
            </a:extLst>
          </p:cNvPr>
          <p:cNvGrpSpPr/>
          <p:nvPr/>
        </p:nvGrpSpPr>
        <p:grpSpPr>
          <a:xfrm>
            <a:off x="4802173" y="3956892"/>
            <a:ext cx="731520" cy="731520"/>
            <a:chOff x="2926080" y="1957387"/>
            <a:chExt cx="731520" cy="731520"/>
          </a:xfrm>
        </p:grpSpPr>
        <p:sp>
          <p:nvSpPr>
            <p:cNvPr id="53" name="Triangle 52">
              <a:extLst>
                <a:ext uri="{FF2B5EF4-FFF2-40B4-BE49-F238E27FC236}">
                  <a16:creationId xmlns:a16="http://schemas.microsoft.com/office/drawing/2014/main" id="{00379192-C5A6-BB4F-919F-FA11D3276971}"/>
                </a:ext>
              </a:extLst>
            </p:cNvPr>
            <p:cNvSpPr/>
            <p:nvPr/>
          </p:nvSpPr>
          <p:spPr>
            <a:xfrm rot="5400000">
              <a:off x="2926080" y="1957387"/>
              <a:ext cx="731520" cy="731520"/>
            </a:xfrm>
            <a:prstGeom prst="triangl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AB916C4-1317-B740-A2D5-32B34C720FAE}"/>
                </a:ext>
              </a:extLst>
            </p:cNvPr>
            <p:cNvSpPr txBox="1"/>
            <p:nvPr/>
          </p:nvSpPr>
          <p:spPr>
            <a:xfrm>
              <a:off x="2926080" y="1998174"/>
              <a:ext cx="5340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R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32B056BB-B3A5-A042-9A46-BED2BBB8BFEE}"/>
              </a:ext>
            </a:extLst>
          </p:cNvPr>
          <p:cNvGrpSpPr/>
          <p:nvPr/>
        </p:nvGrpSpPr>
        <p:grpSpPr>
          <a:xfrm>
            <a:off x="981711" y="3956892"/>
            <a:ext cx="731520" cy="731520"/>
            <a:chOff x="2926080" y="1957387"/>
            <a:chExt cx="731520" cy="731520"/>
          </a:xfrm>
        </p:grpSpPr>
        <p:sp>
          <p:nvSpPr>
            <p:cNvPr id="56" name="Triangle 55">
              <a:extLst>
                <a:ext uri="{FF2B5EF4-FFF2-40B4-BE49-F238E27FC236}">
                  <a16:creationId xmlns:a16="http://schemas.microsoft.com/office/drawing/2014/main" id="{23399E7A-7B75-4347-A4E4-7FAB9CCC5BA4}"/>
                </a:ext>
              </a:extLst>
            </p:cNvPr>
            <p:cNvSpPr/>
            <p:nvPr/>
          </p:nvSpPr>
          <p:spPr>
            <a:xfrm rot="5400000">
              <a:off x="2926080" y="1957387"/>
              <a:ext cx="731520" cy="731520"/>
            </a:xfrm>
            <a:prstGeom prst="triangl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2503B7DA-F666-C940-99BA-CE7C21342DE2}"/>
                </a:ext>
              </a:extLst>
            </p:cNvPr>
            <p:cNvSpPr txBox="1"/>
            <p:nvPr/>
          </p:nvSpPr>
          <p:spPr>
            <a:xfrm>
              <a:off x="2926080" y="1998174"/>
              <a:ext cx="5340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R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05CE560-8030-5343-978F-B025F27A6F25}"/>
              </a:ext>
            </a:extLst>
          </p:cNvPr>
          <p:cNvGrpSpPr/>
          <p:nvPr/>
        </p:nvGrpSpPr>
        <p:grpSpPr>
          <a:xfrm>
            <a:off x="950723" y="1983179"/>
            <a:ext cx="731520" cy="731520"/>
            <a:chOff x="2926080" y="1957387"/>
            <a:chExt cx="731520" cy="731520"/>
          </a:xfrm>
        </p:grpSpPr>
        <p:sp>
          <p:nvSpPr>
            <p:cNvPr id="59" name="Triangle 58">
              <a:extLst>
                <a:ext uri="{FF2B5EF4-FFF2-40B4-BE49-F238E27FC236}">
                  <a16:creationId xmlns:a16="http://schemas.microsoft.com/office/drawing/2014/main" id="{9527F52F-B9AB-DB4F-97F4-62C1F5A433DC}"/>
                </a:ext>
              </a:extLst>
            </p:cNvPr>
            <p:cNvSpPr/>
            <p:nvPr/>
          </p:nvSpPr>
          <p:spPr>
            <a:xfrm rot="5400000">
              <a:off x="2926080" y="1957387"/>
              <a:ext cx="731520" cy="731520"/>
            </a:xfrm>
            <a:prstGeom prst="triangl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A08DCB0-4D9A-7B45-B2C0-33EA484E2604}"/>
                </a:ext>
              </a:extLst>
            </p:cNvPr>
            <p:cNvSpPr txBox="1"/>
            <p:nvPr/>
          </p:nvSpPr>
          <p:spPr>
            <a:xfrm>
              <a:off x="2926080" y="1998174"/>
              <a:ext cx="5340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32965C6E-B246-CD42-BBA2-5EF239C15505}"/>
              </a:ext>
            </a:extLst>
          </p:cNvPr>
          <p:cNvGrpSpPr/>
          <p:nvPr/>
        </p:nvGrpSpPr>
        <p:grpSpPr>
          <a:xfrm>
            <a:off x="1793928" y="1987929"/>
            <a:ext cx="812220" cy="731520"/>
            <a:chOff x="4546545" y="3978594"/>
            <a:chExt cx="812220" cy="731520"/>
          </a:xfrm>
        </p:grpSpPr>
        <p:sp>
          <p:nvSpPr>
            <p:cNvPr id="62" name="Triangle 61">
              <a:extLst>
                <a:ext uri="{FF2B5EF4-FFF2-40B4-BE49-F238E27FC236}">
                  <a16:creationId xmlns:a16="http://schemas.microsoft.com/office/drawing/2014/main" id="{88728F1E-D145-404A-863F-CB45868E2895}"/>
                </a:ext>
              </a:extLst>
            </p:cNvPr>
            <p:cNvSpPr/>
            <p:nvPr/>
          </p:nvSpPr>
          <p:spPr>
            <a:xfrm rot="16200000">
              <a:off x="4546545" y="3978594"/>
              <a:ext cx="731520" cy="731520"/>
            </a:xfrm>
            <a:prstGeom prst="triangl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7F2B923B-E3EA-F640-8030-32988B7EE145}"/>
                </a:ext>
              </a:extLst>
            </p:cNvPr>
            <p:cNvSpPr txBox="1"/>
            <p:nvPr/>
          </p:nvSpPr>
          <p:spPr>
            <a:xfrm>
              <a:off x="4873263" y="4031795"/>
              <a:ext cx="4855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L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E33CD43C-DD99-224F-8629-95C16FE341EB}"/>
              </a:ext>
            </a:extLst>
          </p:cNvPr>
          <p:cNvGrpSpPr/>
          <p:nvPr/>
        </p:nvGrpSpPr>
        <p:grpSpPr>
          <a:xfrm>
            <a:off x="3896023" y="1987928"/>
            <a:ext cx="812220" cy="731520"/>
            <a:chOff x="4546545" y="3978594"/>
            <a:chExt cx="812220" cy="731520"/>
          </a:xfrm>
        </p:grpSpPr>
        <p:sp>
          <p:nvSpPr>
            <p:cNvPr id="65" name="Triangle 64">
              <a:extLst>
                <a:ext uri="{FF2B5EF4-FFF2-40B4-BE49-F238E27FC236}">
                  <a16:creationId xmlns:a16="http://schemas.microsoft.com/office/drawing/2014/main" id="{66E9BE47-B8C5-AE41-A0A0-72F16C7B02AD}"/>
                </a:ext>
              </a:extLst>
            </p:cNvPr>
            <p:cNvSpPr/>
            <p:nvPr/>
          </p:nvSpPr>
          <p:spPr>
            <a:xfrm rot="16200000">
              <a:off x="4546545" y="3978594"/>
              <a:ext cx="731520" cy="731520"/>
            </a:xfrm>
            <a:prstGeom prst="triangl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FD731461-2A9B-204D-BDFA-F43D148F447E}"/>
                </a:ext>
              </a:extLst>
            </p:cNvPr>
            <p:cNvSpPr txBox="1"/>
            <p:nvPr/>
          </p:nvSpPr>
          <p:spPr>
            <a:xfrm>
              <a:off x="4873263" y="4031795"/>
              <a:ext cx="4855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L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A2AB2DA-2BC4-524E-8E50-F5C06495DF60}"/>
              </a:ext>
            </a:extLst>
          </p:cNvPr>
          <p:cNvGrpSpPr/>
          <p:nvPr/>
        </p:nvGrpSpPr>
        <p:grpSpPr>
          <a:xfrm>
            <a:off x="1761143" y="2922630"/>
            <a:ext cx="812220" cy="731520"/>
            <a:chOff x="4546545" y="3978594"/>
            <a:chExt cx="812220" cy="731520"/>
          </a:xfrm>
        </p:grpSpPr>
        <p:sp>
          <p:nvSpPr>
            <p:cNvPr id="68" name="Triangle 67">
              <a:extLst>
                <a:ext uri="{FF2B5EF4-FFF2-40B4-BE49-F238E27FC236}">
                  <a16:creationId xmlns:a16="http://schemas.microsoft.com/office/drawing/2014/main" id="{76273DCE-514F-E442-9610-6257EC23CCDF}"/>
                </a:ext>
              </a:extLst>
            </p:cNvPr>
            <p:cNvSpPr/>
            <p:nvPr/>
          </p:nvSpPr>
          <p:spPr>
            <a:xfrm rot="16200000">
              <a:off x="4546545" y="3978594"/>
              <a:ext cx="731520" cy="731520"/>
            </a:xfrm>
            <a:prstGeom prst="triangl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EA24FC66-F0AD-D94D-B5C2-CE018D3ECF20}"/>
                </a:ext>
              </a:extLst>
            </p:cNvPr>
            <p:cNvSpPr txBox="1"/>
            <p:nvPr/>
          </p:nvSpPr>
          <p:spPr>
            <a:xfrm>
              <a:off x="4873263" y="4031795"/>
              <a:ext cx="4855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L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7A2022EA-D78F-B745-80E7-20E27C37F119}"/>
              </a:ext>
            </a:extLst>
          </p:cNvPr>
          <p:cNvGrpSpPr/>
          <p:nvPr/>
        </p:nvGrpSpPr>
        <p:grpSpPr>
          <a:xfrm>
            <a:off x="3896023" y="2965224"/>
            <a:ext cx="812220" cy="731520"/>
            <a:chOff x="4546545" y="3978594"/>
            <a:chExt cx="812220" cy="731520"/>
          </a:xfrm>
        </p:grpSpPr>
        <p:sp>
          <p:nvSpPr>
            <p:cNvPr id="71" name="Triangle 70">
              <a:extLst>
                <a:ext uri="{FF2B5EF4-FFF2-40B4-BE49-F238E27FC236}">
                  <a16:creationId xmlns:a16="http://schemas.microsoft.com/office/drawing/2014/main" id="{1C551937-BA1D-094E-AA78-283A0323DD04}"/>
                </a:ext>
              </a:extLst>
            </p:cNvPr>
            <p:cNvSpPr/>
            <p:nvPr/>
          </p:nvSpPr>
          <p:spPr>
            <a:xfrm rot="16200000">
              <a:off x="4546545" y="3978594"/>
              <a:ext cx="731520" cy="731520"/>
            </a:xfrm>
            <a:prstGeom prst="triangl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91783DF-7853-3F42-AFFA-E0B56226EF16}"/>
                </a:ext>
              </a:extLst>
            </p:cNvPr>
            <p:cNvSpPr txBox="1"/>
            <p:nvPr/>
          </p:nvSpPr>
          <p:spPr>
            <a:xfrm>
              <a:off x="4873263" y="4031795"/>
              <a:ext cx="4855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L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9879897F-2BFA-D64C-8AA7-1C2F0F85AEFC}"/>
              </a:ext>
            </a:extLst>
          </p:cNvPr>
          <p:cNvGrpSpPr/>
          <p:nvPr/>
        </p:nvGrpSpPr>
        <p:grpSpPr>
          <a:xfrm>
            <a:off x="819342" y="2916902"/>
            <a:ext cx="778442" cy="731520"/>
            <a:chOff x="2932137" y="4107182"/>
            <a:chExt cx="778442" cy="731520"/>
          </a:xfrm>
        </p:grpSpPr>
        <p:sp>
          <p:nvSpPr>
            <p:cNvPr id="74" name="Triangle 73">
              <a:extLst>
                <a:ext uri="{FF2B5EF4-FFF2-40B4-BE49-F238E27FC236}">
                  <a16:creationId xmlns:a16="http://schemas.microsoft.com/office/drawing/2014/main" id="{B2E97E98-429B-FC4C-9E0B-3456C7C330C6}"/>
                </a:ext>
              </a:extLst>
            </p:cNvPr>
            <p:cNvSpPr/>
            <p:nvPr/>
          </p:nvSpPr>
          <p:spPr>
            <a:xfrm rot="16200000">
              <a:off x="2932137" y="4107182"/>
              <a:ext cx="731520" cy="731520"/>
            </a:xfrm>
            <a:prstGeom prst="triangl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07ADC9E3-3C53-B641-B6E7-1EF4B13AA2CD}"/>
                </a:ext>
              </a:extLst>
            </p:cNvPr>
            <p:cNvSpPr txBox="1"/>
            <p:nvPr/>
          </p:nvSpPr>
          <p:spPr>
            <a:xfrm>
              <a:off x="3225077" y="4149776"/>
              <a:ext cx="4855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L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EC22767F-5DED-9B4A-A8E7-1767A1A632D0}"/>
              </a:ext>
            </a:extLst>
          </p:cNvPr>
          <p:cNvGrpSpPr/>
          <p:nvPr/>
        </p:nvGrpSpPr>
        <p:grpSpPr>
          <a:xfrm>
            <a:off x="4755251" y="2951722"/>
            <a:ext cx="778442" cy="731520"/>
            <a:chOff x="2932137" y="4107182"/>
            <a:chExt cx="778442" cy="731520"/>
          </a:xfrm>
        </p:grpSpPr>
        <p:sp>
          <p:nvSpPr>
            <p:cNvPr id="77" name="Triangle 76">
              <a:extLst>
                <a:ext uri="{FF2B5EF4-FFF2-40B4-BE49-F238E27FC236}">
                  <a16:creationId xmlns:a16="http://schemas.microsoft.com/office/drawing/2014/main" id="{C45780CE-55CF-7545-BBEF-320389875D92}"/>
                </a:ext>
              </a:extLst>
            </p:cNvPr>
            <p:cNvSpPr/>
            <p:nvPr/>
          </p:nvSpPr>
          <p:spPr>
            <a:xfrm rot="16200000">
              <a:off x="2932137" y="4107182"/>
              <a:ext cx="731520" cy="731520"/>
            </a:xfrm>
            <a:prstGeom prst="triangl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2BBDFE7-C1F7-4C4C-AC00-B45ED0B857C8}"/>
                </a:ext>
              </a:extLst>
            </p:cNvPr>
            <p:cNvSpPr txBox="1"/>
            <p:nvPr/>
          </p:nvSpPr>
          <p:spPr>
            <a:xfrm>
              <a:off x="3225077" y="4149776"/>
              <a:ext cx="4855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L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2290D5B-B434-D541-AF68-859AA2C12CD8}"/>
              </a:ext>
            </a:extLst>
          </p:cNvPr>
          <p:cNvGrpSpPr/>
          <p:nvPr/>
        </p:nvGrpSpPr>
        <p:grpSpPr>
          <a:xfrm>
            <a:off x="1839444" y="3910532"/>
            <a:ext cx="737118" cy="842247"/>
            <a:chOff x="4692051" y="1666825"/>
            <a:chExt cx="737118" cy="842247"/>
          </a:xfrm>
        </p:grpSpPr>
        <p:sp>
          <p:nvSpPr>
            <p:cNvPr id="80" name="Triangle 79">
              <a:extLst>
                <a:ext uri="{FF2B5EF4-FFF2-40B4-BE49-F238E27FC236}">
                  <a16:creationId xmlns:a16="http://schemas.microsoft.com/office/drawing/2014/main" id="{196C3DED-54FE-394B-87B4-55B701D5858E}"/>
                </a:ext>
              </a:extLst>
            </p:cNvPr>
            <p:cNvSpPr/>
            <p:nvPr/>
          </p:nvSpPr>
          <p:spPr>
            <a:xfrm rot="5400000">
              <a:off x="4697649" y="1666825"/>
              <a:ext cx="731520" cy="731520"/>
            </a:xfrm>
            <a:prstGeom prst="triangl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F5841CCB-D6DE-6943-9B55-E31AA0FDC72D}"/>
                </a:ext>
              </a:extLst>
            </p:cNvPr>
            <p:cNvSpPr txBox="1"/>
            <p:nvPr/>
          </p:nvSpPr>
          <p:spPr>
            <a:xfrm>
              <a:off x="4692051" y="1727012"/>
              <a:ext cx="534052" cy="7820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R</a:t>
              </a: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8678E64A-5EDE-2941-A830-86DFEF988DA4}"/>
              </a:ext>
            </a:extLst>
          </p:cNvPr>
          <p:cNvGrpSpPr/>
          <p:nvPr/>
        </p:nvGrpSpPr>
        <p:grpSpPr>
          <a:xfrm>
            <a:off x="3971937" y="3977572"/>
            <a:ext cx="737118" cy="842247"/>
            <a:chOff x="4692051" y="1666825"/>
            <a:chExt cx="737118" cy="842247"/>
          </a:xfrm>
        </p:grpSpPr>
        <p:sp>
          <p:nvSpPr>
            <p:cNvPr id="83" name="Triangle 82">
              <a:extLst>
                <a:ext uri="{FF2B5EF4-FFF2-40B4-BE49-F238E27FC236}">
                  <a16:creationId xmlns:a16="http://schemas.microsoft.com/office/drawing/2014/main" id="{0F98B291-F5EA-A844-A8FB-AA7E524543F4}"/>
                </a:ext>
              </a:extLst>
            </p:cNvPr>
            <p:cNvSpPr/>
            <p:nvPr/>
          </p:nvSpPr>
          <p:spPr>
            <a:xfrm rot="5400000">
              <a:off x="4697649" y="1666825"/>
              <a:ext cx="731520" cy="731520"/>
            </a:xfrm>
            <a:prstGeom prst="triangl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BB72AAD3-2A93-AF49-BBCD-559A983EAB6B}"/>
                </a:ext>
              </a:extLst>
            </p:cNvPr>
            <p:cNvSpPr txBox="1"/>
            <p:nvPr/>
          </p:nvSpPr>
          <p:spPr>
            <a:xfrm>
              <a:off x="4692051" y="1727012"/>
              <a:ext cx="534052" cy="7820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76789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A58E3912-97E5-8C4C-B7AA-ED3823483A73}"/>
              </a:ext>
            </a:extLst>
          </p:cNvPr>
          <p:cNvSpPr/>
          <p:nvPr/>
        </p:nvSpPr>
        <p:spPr>
          <a:xfrm>
            <a:off x="6042781" y="3784922"/>
            <a:ext cx="5068916" cy="143526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72DACD5A-60F0-C345-BFB0-2E9E744015DA}"/>
              </a:ext>
            </a:extLst>
          </p:cNvPr>
          <p:cNvSpPr/>
          <p:nvPr/>
        </p:nvSpPr>
        <p:spPr>
          <a:xfrm>
            <a:off x="717630" y="3784922"/>
            <a:ext cx="5273596" cy="143526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DFF31AF-30B2-5049-B6E0-B2CD5CCF45F8}"/>
              </a:ext>
            </a:extLst>
          </p:cNvPr>
          <p:cNvGrpSpPr/>
          <p:nvPr/>
        </p:nvGrpSpPr>
        <p:grpSpPr>
          <a:xfrm>
            <a:off x="3411862" y="871536"/>
            <a:ext cx="731520" cy="731520"/>
            <a:chOff x="2926080" y="1957387"/>
            <a:chExt cx="731520" cy="731520"/>
          </a:xfrm>
        </p:grpSpPr>
        <p:sp>
          <p:nvSpPr>
            <p:cNvPr id="5" name="Triangle 4">
              <a:extLst>
                <a:ext uri="{FF2B5EF4-FFF2-40B4-BE49-F238E27FC236}">
                  <a16:creationId xmlns:a16="http://schemas.microsoft.com/office/drawing/2014/main" id="{F3867C65-3249-0B45-9D93-8011E13F50F7}"/>
                </a:ext>
              </a:extLst>
            </p:cNvPr>
            <p:cNvSpPr/>
            <p:nvPr/>
          </p:nvSpPr>
          <p:spPr>
            <a:xfrm rot="5400000">
              <a:off x="2926080" y="1957387"/>
              <a:ext cx="731520" cy="731520"/>
            </a:xfrm>
            <a:prstGeom prst="triangl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4FFD3D3-6C49-EB48-9B55-01DD1211FC12}"/>
                </a:ext>
              </a:extLst>
            </p:cNvPr>
            <p:cNvSpPr txBox="1"/>
            <p:nvPr/>
          </p:nvSpPr>
          <p:spPr>
            <a:xfrm>
              <a:off x="2926080" y="1998174"/>
              <a:ext cx="5340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R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48E8F-C163-B64A-B013-24091FBF497F}"/>
              </a:ext>
            </a:extLst>
          </p:cNvPr>
          <p:cNvGrpSpPr/>
          <p:nvPr/>
        </p:nvGrpSpPr>
        <p:grpSpPr>
          <a:xfrm>
            <a:off x="4364360" y="871537"/>
            <a:ext cx="731520" cy="731520"/>
            <a:chOff x="2926080" y="1957387"/>
            <a:chExt cx="731520" cy="731520"/>
          </a:xfrm>
        </p:grpSpPr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25FF8D9F-0DF1-2E4C-9204-FD3411AC5549}"/>
                </a:ext>
              </a:extLst>
            </p:cNvPr>
            <p:cNvSpPr/>
            <p:nvPr/>
          </p:nvSpPr>
          <p:spPr>
            <a:xfrm rot="5400000">
              <a:off x="2926080" y="1957387"/>
              <a:ext cx="731520" cy="731520"/>
            </a:xfrm>
            <a:prstGeom prst="triangl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B101844-DE4D-DD42-BA0C-ECBB068841E2}"/>
                </a:ext>
              </a:extLst>
            </p:cNvPr>
            <p:cNvSpPr txBox="1"/>
            <p:nvPr/>
          </p:nvSpPr>
          <p:spPr>
            <a:xfrm>
              <a:off x="2926080" y="1998174"/>
              <a:ext cx="5340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R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A9DF68C-1ED3-FC40-82D7-DEF02399227A}"/>
              </a:ext>
            </a:extLst>
          </p:cNvPr>
          <p:cNvGrpSpPr/>
          <p:nvPr/>
        </p:nvGrpSpPr>
        <p:grpSpPr>
          <a:xfrm>
            <a:off x="5259706" y="890511"/>
            <a:ext cx="731520" cy="731520"/>
            <a:chOff x="2926080" y="1957387"/>
            <a:chExt cx="731520" cy="731520"/>
          </a:xfrm>
        </p:grpSpPr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6536A1AB-3AA2-DA44-A126-DEE0774333E9}"/>
                </a:ext>
              </a:extLst>
            </p:cNvPr>
            <p:cNvSpPr/>
            <p:nvPr/>
          </p:nvSpPr>
          <p:spPr>
            <a:xfrm rot="5400000">
              <a:off x="2926080" y="1957387"/>
              <a:ext cx="731520" cy="731520"/>
            </a:xfrm>
            <a:prstGeom prst="triangl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DE62CA0-FD09-0F41-ABB7-FFA8EC76ABB7}"/>
                </a:ext>
              </a:extLst>
            </p:cNvPr>
            <p:cNvSpPr txBox="1"/>
            <p:nvPr/>
          </p:nvSpPr>
          <p:spPr>
            <a:xfrm>
              <a:off x="2926080" y="1998174"/>
              <a:ext cx="5340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R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7FA4268-CBC8-2440-8EE9-9301025BE8E9}"/>
              </a:ext>
            </a:extLst>
          </p:cNvPr>
          <p:cNvGrpSpPr/>
          <p:nvPr/>
        </p:nvGrpSpPr>
        <p:grpSpPr>
          <a:xfrm>
            <a:off x="6137911" y="888703"/>
            <a:ext cx="778442" cy="731520"/>
            <a:chOff x="2932137" y="4107182"/>
            <a:chExt cx="778442" cy="731520"/>
          </a:xfrm>
        </p:grpSpPr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32404718-5C11-0B4A-8083-6DCFF75E9156}"/>
                </a:ext>
              </a:extLst>
            </p:cNvPr>
            <p:cNvSpPr/>
            <p:nvPr/>
          </p:nvSpPr>
          <p:spPr>
            <a:xfrm rot="16200000">
              <a:off x="2932137" y="4107182"/>
              <a:ext cx="731520" cy="731520"/>
            </a:xfrm>
            <a:prstGeom prst="triangl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065C417-AFA8-A246-BDE4-0E1A703589BC}"/>
                </a:ext>
              </a:extLst>
            </p:cNvPr>
            <p:cNvSpPr txBox="1"/>
            <p:nvPr/>
          </p:nvSpPr>
          <p:spPr>
            <a:xfrm>
              <a:off x="3225077" y="4149776"/>
              <a:ext cx="4855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L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A5775B1-67E3-5642-82A4-655D0948E5A1}"/>
              </a:ext>
            </a:extLst>
          </p:cNvPr>
          <p:cNvGrpSpPr/>
          <p:nvPr/>
        </p:nvGrpSpPr>
        <p:grpSpPr>
          <a:xfrm>
            <a:off x="7016116" y="869728"/>
            <a:ext cx="778442" cy="731520"/>
            <a:chOff x="2932137" y="4107182"/>
            <a:chExt cx="778442" cy="731520"/>
          </a:xfrm>
        </p:grpSpPr>
        <p:sp>
          <p:nvSpPr>
            <p:cNvPr id="17" name="Triangle 16">
              <a:extLst>
                <a:ext uri="{FF2B5EF4-FFF2-40B4-BE49-F238E27FC236}">
                  <a16:creationId xmlns:a16="http://schemas.microsoft.com/office/drawing/2014/main" id="{A442BD59-62D7-FE45-B574-19873FB87E73}"/>
                </a:ext>
              </a:extLst>
            </p:cNvPr>
            <p:cNvSpPr/>
            <p:nvPr/>
          </p:nvSpPr>
          <p:spPr>
            <a:xfrm rot="16200000">
              <a:off x="2932137" y="4107182"/>
              <a:ext cx="731520" cy="731520"/>
            </a:xfrm>
            <a:prstGeom prst="triangl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4D788BC-F0F5-674F-BD33-04398F36AECF}"/>
                </a:ext>
              </a:extLst>
            </p:cNvPr>
            <p:cNvSpPr txBox="1"/>
            <p:nvPr/>
          </p:nvSpPr>
          <p:spPr>
            <a:xfrm>
              <a:off x="3225077" y="4149776"/>
              <a:ext cx="4855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L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F03395F-57B2-2040-9D5E-BF4C8742E772}"/>
              </a:ext>
            </a:extLst>
          </p:cNvPr>
          <p:cNvGrpSpPr/>
          <p:nvPr/>
        </p:nvGrpSpPr>
        <p:grpSpPr>
          <a:xfrm>
            <a:off x="7866950" y="827133"/>
            <a:ext cx="778442" cy="731520"/>
            <a:chOff x="2932137" y="4107182"/>
            <a:chExt cx="778442" cy="731520"/>
          </a:xfrm>
        </p:grpSpPr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3C4507E9-4E78-8A4E-8A53-DEC38539C922}"/>
                </a:ext>
              </a:extLst>
            </p:cNvPr>
            <p:cNvSpPr/>
            <p:nvPr/>
          </p:nvSpPr>
          <p:spPr>
            <a:xfrm rot="16200000">
              <a:off x="2932137" y="4107182"/>
              <a:ext cx="731520" cy="731520"/>
            </a:xfrm>
            <a:prstGeom prst="triangl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52DC996-C717-D546-AC7B-901A54F71B9A}"/>
                </a:ext>
              </a:extLst>
            </p:cNvPr>
            <p:cNvSpPr txBox="1"/>
            <p:nvPr/>
          </p:nvSpPr>
          <p:spPr>
            <a:xfrm>
              <a:off x="3225077" y="4149776"/>
              <a:ext cx="4855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L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6E87DD1-296E-1041-8373-046E602836DC}"/>
              </a:ext>
            </a:extLst>
          </p:cNvPr>
          <p:cNvGrpSpPr/>
          <p:nvPr/>
        </p:nvGrpSpPr>
        <p:grpSpPr>
          <a:xfrm>
            <a:off x="3406264" y="2095642"/>
            <a:ext cx="737118" cy="842247"/>
            <a:chOff x="4692051" y="1666825"/>
            <a:chExt cx="737118" cy="842247"/>
          </a:xfrm>
        </p:grpSpPr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62B8C3C6-9134-7A4D-9BCB-98C32D9B918A}"/>
                </a:ext>
              </a:extLst>
            </p:cNvPr>
            <p:cNvSpPr/>
            <p:nvPr/>
          </p:nvSpPr>
          <p:spPr>
            <a:xfrm rot="5400000">
              <a:off x="4697649" y="1666825"/>
              <a:ext cx="731520" cy="731520"/>
            </a:xfrm>
            <a:prstGeom prst="triangl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D727613-B130-9346-BE3E-B80E9F87ED59}"/>
                </a:ext>
              </a:extLst>
            </p:cNvPr>
            <p:cNvSpPr txBox="1"/>
            <p:nvPr/>
          </p:nvSpPr>
          <p:spPr>
            <a:xfrm>
              <a:off x="4692051" y="1727012"/>
              <a:ext cx="534052" cy="7820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R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7F289BA-6C47-0540-9075-BED7C8132982}"/>
              </a:ext>
            </a:extLst>
          </p:cNvPr>
          <p:cNvGrpSpPr/>
          <p:nvPr/>
        </p:nvGrpSpPr>
        <p:grpSpPr>
          <a:xfrm>
            <a:off x="4358762" y="2110307"/>
            <a:ext cx="737118" cy="842247"/>
            <a:chOff x="4692051" y="1666825"/>
            <a:chExt cx="737118" cy="842247"/>
          </a:xfrm>
        </p:grpSpPr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D4F49E8B-0424-3C48-BF4F-B594455A9F9D}"/>
                </a:ext>
              </a:extLst>
            </p:cNvPr>
            <p:cNvSpPr/>
            <p:nvPr/>
          </p:nvSpPr>
          <p:spPr>
            <a:xfrm rot="5400000">
              <a:off x="4697649" y="1666825"/>
              <a:ext cx="731520" cy="731520"/>
            </a:xfrm>
            <a:prstGeom prst="triangl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47C8D03-3F38-9A4F-8FA3-774D6BCA57E2}"/>
                </a:ext>
              </a:extLst>
            </p:cNvPr>
            <p:cNvSpPr txBox="1"/>
            <p:nvPr/>
          </p:nvSpPr>
          <p:spPr>
            <a:xfrm>
              <a:off x="4692051" y="1727012"/>
              <a:ext cx="534052" cy="7820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R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114EF5A-1A65-294E-A64D-8D16E718C802}"/>
              </a:ext>
            </a:extLst>
          </p:cNvPr>
          <p:cNvGrpSpPr/>
          <p:nvPr/>
        </p:nvGrpSpPr>
        <p:grpSpPr>
          <a:xfrm>
            <a:off x="5305662" y="2140400"/>
            <a:ext cx="737118" cy="842247"/>
            <a:chOff x="4692051" y="1666825"/>
            <a:chExt cx="737118" cy="842247"/>
          </a:xfrm>
        </p:grpSpPr>
        <p:sp>
          <p:nvSpPr>
            <p:cNvPr id="29" name="Triangle 28">
              <a:extLst>
                <a:ext uri="{FF2B5EF4-FFF2-40B4-BE49-F238E27FC236}">
                  <a16:creationId xmlns:a16="http://schemas.microsoft.com/office/drawing/2014/main" id="{98F71F81-1BF1-5A4D-A04B-8CA719351605}"/>
                </a:ext>
              </a:extLst>
            </p:cNvPr>
            <p:cNvSpPr/>
            <p:nvPr/>
          </p:nvSpPr>
          <p:spPr>
            <a:xfrm rot="5400000">
              <a:off x="4697649" y="1666825"/>
              <a:ext cx="731520" cy="731520"/>
            </a:xfrm>
            <a:prstGeom prst="triangl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C970AD9-C6CF-FF48-8DBB-CD9109CABBC4}"/>
                </a:ext>
              </a:extLst>
            </p:cNvPr>
            <p:cNvSpPr txBox="1"/>
            <p:nvPr/>
          </p:nvSpPr>
          <p:spPr>
            <a:xfrm>
              <a:off x="4692051" y="1727012"/>
              <a:ext cx="534052" cy="7820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R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1B9B86F-F38A-454F-898C-E40AB87B9626}"/>
              </a:ext>
            </a:extLst>
          </p:cNvPr>
          <p:cNvGrpSpPr/>
          <p:nvPr/>
        </p:nvGrpSpPr>
        <p:grpSpPr>
          <a:xfrm>
            <a:off x="6118862" y="2140400"/>
            <a:ext cx="812220" cy="731520"/>
            <a:chOff x="4546545" y="3978594"/>
            <a:chExt cx="812220" cy="731520"/>
          </a:xfrm>
        </p:grpSpPr>
        <p:sp>
          <p:nvSpPr>
            <p:cNvPr id="35" name="Triangle 34">
              <a:extLst>
                <a:ext uri="{FF2B5EF4-FFF2-40B4-BE49-F238E27FC236}">
                  <a16:creationId xmlns:a16="http://schemas.microsoft.com/office/drawing/2014/main" id="{80E370F5-159E-B446-84A1-5378681940C4}"/>
                </a:ext>
              </a:extLst>
            </p:cNvPr>
            <p:cNvSpPr/>
            <p:nvPr/>
          </p:nvSpPr>
          <p:spPr>
            <a:xfrm rot="16200000">
              <a:off x="4546545" y="3978594"/>
              <a:ext cx="731520" cy="731520"/>
            </a:xfrm>
            <a:prstGeom prst="triangl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2C0FA72-BBE3-EC4B-BCCA-ACDA570E4C45}"/>
                </a:ext>
              </a:extLst>
            </p:cNvPr>
            <p:cNvSpPr txBox="1"/>
            <p:nvPr/>
          </p:nvSpPr>
          <p:spPr>
            <a:xfrm>
              <a:off x="4873263" y="4031795"/>
              <a:ext cx="4855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L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835AFA8-DA78-3E4C-B528-E1DAB98E4B76}"/>
              </a:ext>
            </a:extLst>
          </p:cNvPr>
          <p:cNvGrpSpPr/>
          <p:nvPr/>
        </p:nvGrpSpPr>
        <p:grpSpPr>
          <a:xfrm>
            <a:off x="6999138" y="2108412"/>
            <a:ext cx="812220" cy="731520"/>
            <a:chOff x="4546545" y="3978594"/>
            <a:chExt cx="812220" cy="731520"/>
          </a:xfrm>
        </p:grpSpPr>
        <p:sp>
          <p:nvSpPr>
            <p:cNvPr id="38" name="Triangle 37">
              <a:extLst>
                <a:ext uri="{FF2B5EF4-FFF2-40B4-BE49-F238E27FC236}">
                  <a16:creationId xmlns:a16="http://schemas.microsoft.com/office/drawing/2014/main" id="{510C631D-3AC2-3840-897C-99C6EC685CFB}"/>
                </a:ext>
              </a:extLst>
            </p:cNvPr>
            <p:cNvSpPr/>
            <p:nvPr/>
          </p:nvSpPr>
          <p:spPr>
            <a:xfrm rot="16200000">
              <a:off x="4546545" y="3978594"/>
              <a:ext cx="731520" cy="731520"/>
            </a:xfrm>
            <a:prstGeom prst="triangl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D598E58-D6A7-2143-AF65-779097BA03C1}"/>
                </a:ext>
              </a:extLst>
            </p:cNvPr>
            <p:cNvSpPr txBox="1"/>
            <p:nvPr/>
          </p:nvSpPr>
          <p:spPr>
            <a:xfrm>
              <a:off x="4873263" y="4031795"/>
              <a:ext cx="4855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L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246FA1A-4FA8-294D-8D45-86E4131E569B}"/>
              </a:ext>
            </a:extLst>
          </p:cNvPr>
          <p:cNvGrpSpPr/>
          <p:nvPr/>
        </p:nvGrpSpPr>
        <p:grpSpPr>
          <a:xfrm>
            <a:off x="7850741" y="2076424"/>
            <a:ext cx="812220" cy="731520"/>
            <a:chOff x="4546545" y="3978594"/>
            <a:chExt cx="812220" cy="731520"/>
          </a:xfrm>
        </p:grpSpPr>
        <p:sp>
          <p:nvSpPr>
            <p:cNvPr id="41" name="Triangle 40">
              <a:extLst>
                <a:ext uri="{FF2B5EF4-FFF2-40B4-BE49-F238E27FC236}">
                  <a16:creationId xmlns:a16="http://schemas.microsoft.com/office/drawing/2014/main" id="{AD62322E-3C09-514E-9C4C-27A364136ECE}"/>
                </a:ext>
              </a:extLst>
            </p:cNvPr>
            <p:cNvSpPr/>
            <p:nvPr/>
          </p:nvSpPr>
          <p:spPr>
            <a:xfrm rot="16200000">
              <a:off x="4546545" y="3978594"/>
              <a:ext cx="731520" cy="731520"/>
            </a:xfrm>
            <a:prstGeom prst="triangl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8973E09-7BF7-B44E-BB30-FA572A3C0411}"/>
                </a:ext>
              </a:extLst>
            </p:cNvPr>
            <p:cNvSpPr txBox="1"/>
            <p:nvPr/>
          </p:nvSpPr>
          <p:spPr>
            <a:xfrm>
              <a:off x="4873263" y="4031795"/>
              <a:ext cx="4855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/>
                <a:t>L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D57B840-4CAD-E54A-B1C1-D98BC93D3C67}"/>
              </a:ext>
            </a:extLst>
          </p:cNvPr>
          <p:cNvSpPr txBox="1"/>
          <p:nvPr/>
        </p:nvSpPr>
        <p:spPr>
          <a:xfrm>
            <a:off x="1579418" y="5723906"/>
            <a:ext cx="5746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CIVL Verification framework</a:t>
            </a:r>
          </a:p>
        </p:txBody>
      </p:sp>
    </p:spTree>
    <p:extLst>
      <p:ext uri="{BB962C8B-B14F-4D97-AF65-F5344CB8AC3E}">
        <p14:creationId xmlns:p14="http://schemas.microsoft.com/office/powerpoint/2010/main" val="497146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4.07407E-6 L -0.21732 0.47014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72" y="2349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1.85185E-6 L -0.14883 0.28634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48" y="1430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1.85185E-6 L -0.07461 0.47014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37" y="2349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3.7037E-7 L -0.08347 0.47199 " pathEditMode="relative" rAng="0" ptsTypes="AA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80" y="2358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2.59259E-6 L 0.04479 0.46875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40" y="2342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2.59259E-6 L 0.04011 0.47361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05" y="2368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1.48148E-6 L -0.15443 0.28426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721" y="1421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3.7037E-7 L 0.05769 0.28889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8" y="14444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0231 L 0.05351 0.29097 " pathEditMode="relative" rAng="0" ptsTypes="AA">
                                      <p:cBhvr>
                                        <p:cTn id="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69" y="14421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1.85185E-6 L 0.17175 0.28379 " pathEditMode="relative" rAng="0" ptsTypes="AA">
                                      <p:cBhvr>
                                        <p:cTn id="2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81" y="1419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86 -0.0007 L 0.17279 0.28403 " pathEditMode="relative" rAng="0" ptsTypes="AA">
                                      <p:cBhvr>
                                        <p:cTn id="2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346" y="1423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4.07407E-6 L -0.07461 0.47292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37" y="236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234 0.28079 L -0.07357 0.28079 " pathEditMode="relative" ptsTypes="AA">
                                      <p:cBhvr>
                                        <p:cTn id="32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266 0.46783 L -0.15338 0.46783 " pathEditMode="relative" ptsTypes="AA">
                                      <p:cBhvr>
                                        <p:cTn id="34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253 0.28588 L 0.00052 0.28588 " pathEditMode="relative" ptsTypes="AA">
                                      <p:cBhvr>
                                        <p:cTn id="38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305 0.47338 L -0.14805 0.47338 " pathEditMode="relative" ptsTypes="AA">
                                      <p:cBhvr>
                                        <p:cTn id="40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43 0.28588 L 0.06406 0.28588 " pathEditMode="relative" ptsTypes="AA">
                                      <p:cBhvr>
                                        <p:cTn id="44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151 0.47199 L -0.14792 0.47199 " pathEditMode="relative" ptsTypes="AA">
                                      <p:cBhvr>
                                        <p:cTn id="46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545 0.28287 L -0.07331 0.28287 " pathEditMode="relative" ptsTypes="AA">
                                      <p:cBhvr>
                                        <p:cTn id="50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338 0.46945 L -0.22552 0.46945 " pathEditMode="relative" ptsTypes="AA">
                                      <p:cBhvr>
                                        <p:cTn id="52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331 0.28287 L 0.00273 0.28287 " pathEditMode="relative" ptsTypes="AA">
                                      <p:cBhvr>
                                        <p:cTn id="56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805 0.46829 L -0.22682 0.46829 " pathEditMode="relative" ptsTypes="AA">
                                      <p:cBhvr>
                                        <p:cTn id="58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55 0.28449 L 0.07773 0.28449 " pathEditMode="relative" ptsTypes="AA">
                                      <p:cBhvr>
                                        <p:cTn id="62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792 0.47361 L -0.22006 0.47361 " pathEditMode="relative" ptsTypes="AA">
                                      <p:cBhvr>
                                        <p:cTn id="64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154 0.46297 L -0.01992 0.46297 " pathEditMode="relative" ptsTypes="AA">
                                      <p:cBhvr>
                                        <p:cTn id="68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911 0.27778 L 0.11653 0.27778 " pathEditMode="relative" ptsTypes="AA">
                                      <p:cBhvr>
                                        <p:cTn id="70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614 0.46644 L -0.08385 0.46644 " pathEditMode="relative" ptsTypes="AA">
                                      <p:cBhvr>
                                        <p:cTn id="74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665 0.27315 L 0.12331 0.27315 " pathEditMode="relative" ptsTypes="AA">
                                      <p:cBhvr>
                                        <p:cTn id="76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385 0.46968 L -0.15599 0.46968 " pathEditMode="relative" ptsTypes="AA">
                                      <p:cBhvr>
                                        <p:cTn id="80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38 0.27755 L 0.13425 0.27755 " pathEditMode="relative" ptsTypes="AA">
                                      <p:cBhvr>
                                        <p:cTn id="82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794 0.4713 L -0.21992 0.4713 " pathEditMode="relative" ptsTypes="AA">
                                      <p:cBhvr>
                                        <p:cTn id="86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578 0.27963 L 0.14192 0.27963 " pathEditMode="relative" ptsTypes="AA">
                                      <p:cBhvr>
                                        <p:cTn id="88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334 0.46922 L -0.03333 0.46922 " pathEditMode="relative" ptsTypes="AA">
                                      <p:cBhvr>
                                        <p:cTn id="92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1015 0.27106 L 0.17539 0.27106 " pathEditMode="relative" ptsTypes="AA">
                                      <p:cBhvr>
                                        <p:cTn id="94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591 0.46574 L -0.08854 0.46574 " pathEditMode="relative" ptsTypes="AA">
                                      <p:cBhvr>
                                        <p:cTn id="98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136 0.26458 L 0.17995 0.26458 " pathEditMode="relative" ptsTypes="AA">
                                      <p:cBhvr>
                                        <p:cTn id="100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958 0.4676 L -0.14974 0.4676 " pathEditMode="relative" ptsTypes="AA">
                                      <p:cBhvr>
                                        <p:cTn id="104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971 0.27408 L 0.20182 0.27408 " pathEditMode="relative" ptsTypes="AA">
                                      <p:cBhvr>
                                        <p:cTn id="106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974 0.47084 L -0.2263 0.47084 " pathEditMode="relative" ptsTypes="AA">
                                      <p:cBhvr>
                                        <p:cTn id="110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036 0.27616 L 0.21783 0.27616 " pathEditMode="relative" ptsTypes="AA">
                                      <p:cBhvr>
                                        <p:cTn id="112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3" grpId="0" animBg="1"/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588</TotalTime>
  <Words>801</Words>
  <Application>Microsoft Macintosh PowerPoint</Application>
  <PresentationFormat>Widescreen</PresentationFormat>
  <Paragraphs>313</Paragraphs>
  <Slides>20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Verifying concurrent tree data structures</vt:lpstr>
      <vt:lpstr>Project background</vt:lpstr>
      <vt:lpstr>Hand-over-hand locking</vt:lpstr>
      <vt:lpstr>PowerPoint Presentation</vt:lpstr>
      <vt:lpstr>PowerPoint Presentation</vt:lpstr>
      <vt:lpstr>PowerPoint Presentation</vt:lpstr>
      <vt:lpstr>When can we “re-order” operations?</vt:lpstr>
      <vt:lpstr>Mover arguments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Other puzzles</vt:lpstr>
      <vt:lpstr>Another approach</vt:lpstr>
      <vt:lpstr>Thank you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37</cp:revision>
  <dcterms:created xsi:type="dcterms:W3CDTF">2020-07-10T18:13:53Z</dcterms:created>
  <dcterms:modified xsi:type="dcterms:W3CDTF">2020-07-15T18:15:01Z</dcterms:modified>
</cp:coreProperties>
</file>

<file path=docProps/thumbnail.jpeg>
</file>